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8"/>
  </p:notesMasterIdLst>
  <p:sldIdLst>
    <p:sldId id="328" r:id="rId2"/>
    <p:sldId id="295" r:id="rId3"/>
    <p:sldId id="313" r:id="rId4"/>
    <p:sldId id="316" r:id="rId5"/>
    <p:sldId id="318" r:id="rId6"/>
    <p:sldId id="323" r:id="rId7"/>
    <p:sldId id="314" r:id="rId8"/>
    <p:sldId id="322" r:id="rId9"/>
    <p:sldId id="321" r:id="rId10"/>
    <p:sldId id="315" r:id="rId11"/>
    <p:sldId id="330" r:id="rId12"/>
    <p:sldId id="332" r:id="rId13"/>
    <p:sldId id="331" r:id="rId14"/>
    <p:sldId id="333" r:id="rId15"/>
    <p:sldId id="334" r:id="rId16"/>
    <p:sldId id="337" r:id="rId17"/>
    <p:sldId id="305" r:id="rId18"/>
    <p:sldId id="335" r:id="rId19"/>
    <p:sldId id="340" r:id="rId20"/>
    <p:sldId id="336" r:id="rId21"/>
    <p:sldId id="306" r:id="rId22"/>
    <p:sldId id="338" r:id="rId23"/>
    <p:sldId id="309" r:id="rId24"/>
    <p:sldId id="311" r:id="rId25"/>
    <p:sldId id="339" r:id="rId26"/>
    <p:sldId id="310"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atamaran" panose="020B0604020202020204" charset="0"/>
      <p:regular r:id="rId33"/>
      <p:bold r:id="rId34"/>
    </p:embeddedFont>
    <p:embeddedFont>
      <p:font typeface="Catamaran Thin"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zione predefinita" id="{0FA32902-CD2A-49A0-8C1E-D6D55D7080EE}">
          <p14:sldIdLst>
            <p14:sldId id="328"/>
            <p14:sldId id="295"/>
            <p14:sldId id="313"/>
            <p14:sldId id="316"/>
            <p14:sldId id="318"/>
            <p14:sldId id="323"/>
            <p14:sldId id="314"/>
            <p14:sldId id="322"/>
            <p14:sldId id="321"/>
            <p14:sldId id="315"/>
            <p14:sldId id="330"/>
            <p14:sldId id="332"/>
            <p14:sldId id="331"/>
            <p14:sldId id="333"/>
            <p14:sldId id="334"/>
            <p14:sldId id="337"/>
            <p14:sldId id="305"/>
            <p14:sldId id="335"/>
            <p14:sldId id="340"/>
            <p14:sldId id="336"/>
            <p14:sldId id="306"/>
            <p14:sldId id="338"/>
            <p14:sldId id="309"/>
            <p14:sldId id="311"/>
            <p14:sldId id="339"/>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66"/>
    <a:srgbClr val="FF9A17"/>
    <a:srgbClr val="B1F5EB"/>
    <a:srgbClr val="6DDD3B"/>
    <a:srgbClr val="FF3300"/>
    <a:srgbClr val="FF0000"/>
    <a:srgbClr val="125DC0"/>
    <a:srgbClr val="1051A8"/>
    <a:srgbClr val="FFC229"/>
    <a:srgbClr val="43FF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778BD7-CB1E-45C7-9444-F9178D188997}">
  <a:tblStyle styleId="{31778BD7-CB1E-45C7-9444-F9178D18899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A729D15-B007-41AA-B28D-3FF0FDEF818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653" autoAdjust="0"/>
  </p:normalViewPr>
  <p:slideViewPr>
    <p:cSldViewPr snapToGrid="0">
      <p:cViewPr varScale="1">
        <p:scale>
          <a:sx n="68" d="100"/>
          <a:sy n="68" d="100"/>
        </p:scale>
        <p:origin x="122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Foglio1!$B$1</c:f>
              <c:strCache>
                <c:ptCount val="1"/>
                <c:pt idx="0">
                  <c:v>Colonna1</c:v>
                </c:pt>
              </c:strCache>
            </c:strRef>
          </c:tx>
          <c:spPr>
            <a:solidFill>
              <a:schemeClr val="accent4">
                <a:lumMod val="40000"/>
                <a:lumOff val="60000"/>
              </a:schemeClr>
            </a:solidFill>
            <a:ln>
              <a:noFill/>
            </a:ln>
            <a:effectLst/>
          </c:spPr>
          <c:invertIfNegative val="0"/>
          <c:dPt>
            <c:idx val="0"/>
            <c:invertIfNegative val="0"/>
            <c:bubble3D val="0"/>
            <c:spPr>
              <a:solidFill>
                <a:srgbClr val="6DDD3B"/>
              </a:solidFill>
              <a:ln>
                <a:noFill/>
              </a:ln>
              <a:effectLst/>
            </c:spPr>
            <c:extLst>
              <c:ext xmlns:c16="http://schemas.microsoft.com/office/drawing/2014/chart" uri="{C3380CC4-5D6E-409C-BE32-E72D297353CC}">
                <c16:uniqueId val="{00000007-626E-457A-8956-DE9B8B5AECE4}"/>
              </c:ext>
            </c:extLst>
          </c:dPt>
          <c:dPt>
            <c:idx val="1"/>
            <c:invertIfNegative val="0"/>
            <c:bubble3D val="0"/>
            <c:spPr>
              <a:solidFill>
                <a:srgbClr val="FF0000"/>
              </a:solidFill>
              <a:ln>
                <a:noFill/>
              </a:ln>
              <a:effectLst/>
            </c:spPr>
            <c:extLst>
              <c:ext xmlns:c16="http://schemas.microsoft.com/office/drawing/2014/chart" uri="{C3380CC4-5D6E-409C-BE32-E72D297353CC}">
                <c16:uniqueId val="{00000006-626E-457A-8956-DE9B8B5AECE4}"/>
              </c:ext>
            </c:extLst>
          </c:dPt>
          <c:dPt>
            <c:idx val="2"/>
            <c:invertIfNegative val="0"/>
            <c:bubble3D val="0"/>
            <c:spPr>
              <a:solidFill>
                <a:schemeClr val="bg1">
                  <a:lumMod val="50000"/>
                  <a:lumOff val="50000"/>
                </a:schemeClr>
              </a:solidFill>
              <a:ln>
                <a:noFill/>
              </a:ln>
              <a:effectLst/>
            </c:spPr>
            <c:extLst>
              <c:ext xmlns:c16="http://schemas.microsoft.com/office/drawing/2014/chart" uri="{C3380CC4-5D6E-409C-BE32-E72D297353CC}">
                <c16:uniqueId val="{00000005-626E-457A-8956-DE9B8B5AECE4}"/>
              </c:ext>
            </c:extLst>
          </c:dPt>
          <c:cat>
            <c:strRef>
              <c:f>Foglio1!$A$2:$A$4</c:f>
              <c:strCache>
                <c:ptCount val="3"/>
                <c:pt idx="0">
                  <c:v>Valutazioni ed utilizzo</c:v>
                </c:pt>
                <c:pt idx="1">
                  <c:v>Info content-based</c:v>
                </c:pt>
                <c:pt idx="2">
                  <c:v>Segnali audio</c:v>
                </c:pt>
              </c:strCache>
            </c:strRef>
          </c:cat>
          <c:val>
            <c:numRef>
              <c:f>Foglio1!$B$2:$B$4</c:f>
              <c:numCache>
                <c:formatCode>General</c:formatCode>
                <c:ptCount val="3"/>
                <c:pt idx="0">
                  <c:v>8</c:v>
                </c:pt>
                <c:pt idx="1">
                  <c:v>4</c:v>
                </c:pt>
                <c:pt idx="2">
                  <c:v>3</c:v>
                </c:pt>
              </c:numCache>
            </c:numRef>
          </c:val>
          <c:extLst>
            <c:ext xmlns:c16="http://schemas.microsoft.com/office/drawing/2014/chart" uri="{C3380CC4-5D6E-409C-BE32-E72D297353CC}">
              <c16:uniqueId val="{00000000-626E-457A-8956-DE9B8B5AECE4}"/>
            </c:ext>
          </c:extLst>
        </c:ser>
        <c:dLbls>
          <c:showLegendKey val="0"/>
          <c:showVal val="0"/>
          <c:showCatName val="0"/>
          <c:showSerName val="0"/>
          <c:showPercent val="0"/>
          <c:showBubbleSize val="0"/>
        </c:dLbls>
        <c:gapWidth val="182"/>
        <c:axId val="60109839"/>
        <c:axId val="60110255"/>
      </c:barChart>
      <c:catAx>
        <c:axId val="6010983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60110255"/>
        <c:crosses val="autoZero"/>
        <c:auto val="1"/>
        <c:lblAlgn val="ctr"/>
        <c:lblOffset val="100"/>
        <c:noMultiLvlLbl val="0"/>
      </c:catAx>
      <c:valAx>
        <c:axId val="601102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60109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66666666665E-2"/>
          <c:y val="0.19914720833316471"/>
          <c:w val="0.95416666666666672"/>
          <c:h val="0.66356275865498537"/>
        </c:manualLayout>
      </c:layout>
      <c:barChart>
        <c:barDir val="col"/>
        <c:grouping val="clustered"/>
        <c:varyColors val="0"/>
        <c:ser>
          <c:idx val="0"/>
          <c:order val="0"/>
          <c:tx>
            <c:strRef>
              <c:f>Foglio1!$B$1</c:f>
              <c:strCache>
                <c:ptCount val="1"/>
                <c:pt idx="0">
                  <c:v>0 Emozioni Suggerite</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Foglio1!$A$2:$A$4</c:f>
              <c:strCache>
                <c:ptCount val="3"/>
                <c:pt idx="0">
                  <c:v>Classificazioni Corrette</c:v>
                </c:pt>
                <c:pt idx="1">
                  <c:v>Accuratezza %</c:v>
                </c:pt>
                <c:pt idx="2">
                  <c:v>Media Differenza Errore</c:v>
                </c:pt>
              </c:strCache>
            </c:strRef>
          </c:cat>
          <c:val>
            <c:numRef>
              <c:f>Foglio1!$B$2:$B$4</c:f>
              <c:numCache>
                <c:formatCode>General</c:formatCode>
                <c:ptCount val="3"/>
                <c:pt idx="0">
                  <c:v>22.34</c:v>
                </c:pt>
                <c:pt idx="1">
                  <c:v>45</c:v>
                </c:pt>
                <c:pt idx="2">
                  <c:v>44.62</c:v>
                </c:pt>
              </c:numCache>
            </c:numRef>
          </c:val>
          <c:extLst>
            <c:ext xmlns:c16="http://schemas.microsoft.com/office/drawing/2014/chart" uri="{C3380CC4-5D6E-409C-BE32-E72D297353CC}">
              <c16:uniqueId val="{00000000-1200-4F72-94ED-46DA32254F0F}"/>
            </c:ext>
          </c:extLst>
        </c:ser>
        <c:ser>
          <c:idx val="1"/>
          <c:order val="1"/>
          <c:tx>
            <c:strRef>
              <c:f>Foglio1!$C$1</c:f>
              <c:strCache>
                <c:ptCount val="1"/>
                <c:pt idx="0">
                  <c:v>10 Emozioni Suggerite</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Foglio1!$A$2:$A$4</c:f>
              <c:strCache>
                <c:ptCount val="3"/>
                <c:pt idx="0">
                  <c:v>Classificazioni Corrette</c:v>
                </c:pt>
                <c:pt idx="1">
                  <c:v>Accuratezza %</c:v>
                </c:pt>
                <c:pt idx="2">
                  <c:v>Media Differenza Errore</c:v>
                </c:pt>
              </c:strCache>
            </c:strRef>
          </c:cat>
          <c:val>
            <c:numRef>
              <c:f>Foglio1!$C$2:$C$4</c:f>
              <c:numCache>
                <c:formatCode>General</c:formatCode>
                <c:ptCount val="3"/>
                <c:pt idx="0">
                  <c:v>31.33</c:v>
                </c:pt>
                <c:pt idx="1">
                  <c:v>63</c:v>
                </c:pt>
                <c:pt idx="2">
                  <c:v>35</c:v>
                </c:pt>
              </c:numCache>
            </c:numRef>
          </c:val>
          <c:extLst>
            <c:ext xmlns:c16="http://schemas.microsoft.com/office/drawing/2014/chart" uri="{C3380CC4-5D6E-409C-BE32-E72D297353CC}">
              <c16:uniqueId val="{00000001-1200-4F72-94ED-46DA32254F0F}"/>
            </c:ext>
          </c:extLst>
        </c:ser>
        <c:ser>
          <c:idx val="2"/>
          <c:order val="2"/>
          <c:tx>
            <c:strRef>
              <c:f>Foglio1!$D$1</c:f>
              <c:strCache>
                <c:ptCount val="1"/>
                <c:pt idx="0">
                  <c:v>20 Emozioni Suggerite</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Foglio1!$A$2:$A$4</c:f>
              <c:strCache>
                <c:ptCount val="3"/>
                <c:pt idx="0">
                  <c:v>Classificazioni Corrette</c:v>
                </c:pt>
                <c:pt idx="1">
                  <c:v>Accuratezza %</c:v>
                </c:pt>
                <c:pt idx="2">
                  <c:v>Media Differenza Errore</c:v>
                </c:pt>
              </c:strCache>
            </c:strRef>
          </c:cat>
          <c:val>
            <c:numRef>
              <c:f>Foglio1!$D$2:$D$4</c:f>
              <c:numCache>
                <c:formatCode>General</c:formatCode>
                <c:ptCount val="3"/>
                <c:pt idx="0">
                  <c:v>38</c:v>
                </c:pt>
                <c:pt idx="1">
                  <c:v>76</c:v>
                </c:pt>
                <c:pt idx="2">
                  <c:v>30.51</c:v>
                </c:pt>
              </c:numCache>
            </c:numRef>
          </c:val>
          <c:extLst>
            <c:ext xmlns:c16="http://schemas.microsoft.com/office/drawing/2014/chart" uri="{C3380CC4-5D6E-409C-BE32-E72D297353CC}">
              <c16:uniqueId val="{00000002-1200-4F72-94ED-46DA32254F0F}"/>
            </c:ext>
          </c:extLst>
        </c:ser>
        <c:dLbls>
          <c:dLblPos val="outEnd"/>
          <c:showLegendKey val="0"/>
          <c:showVal val="1"/>
          <c:showCatName val="0"/>
          <c:showSerName val="0"/>
          <c:showPercent val="0"/>
          <c:showBubbleSize val="0"/>
        </c:dLbls>
        <c:gapWidth val="444"/>
        <c:overlap val="-90"/>
        <c:axId val="527256624"/>
        <c:axId val="527253296"/>
      </c:barChart>
      <c:catAx>
        <c:axId val="5272566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it-IT"/>
          </a:p>
        </c:txPr>
        <c:crossAx val="527253296"/>
        <c:crosses val="autoZero"/>
        <c:auto val="1"/>
        <c:lblAlgn val="ctr"/>
        <c:lblOffset val="100"/>
        <c:noMultiLvlLbl val="0"/>
      </c:catAx>
      <c:valAx>
        <c:axId val="527253296"/>
        <c:scaling>
          <c:orientation val="minMax"/>
        </c:scaling>
        <c:delete val="1"/>
        <c:axPos val="l"/>
        <c:numFmt formatCode="General" sourceLinked="1"/>
        <c:majorTickMark val="none"/>
        <c:minorTickMark val="none"/>
        <c:tickLblPos val="nextTo"/>
        <c:crossAx val="527256624"/>
        <c:crosses val="autoZero"/>
        <c:crossBetween val="between"/>
      </c:valAx>
      <c:spPr>
        <a:noFill/>
        <a:ln>
          <a:noFill/>
        </a:ln>
        <a:effectLst/>
      </c:spPr>
    </c:plotArea>
    <c:legend>
      <c:legendPos val="t"/>
      <c:layout>
        <c:manualLayout>
          <c:xMode val="edge"/>
          <c:yMode val="edge"/>
          <c:x val="0.05"/>
          <c:y val="0"/>
          <c:w val="0.9"/>
          <c:h val="7.472944826993413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Buongiorno, il mio lavoro di tesi consiste nella progettazione di un sistema di raccomandazione e generazione di playlist musicale. Tale sistema utilizza tecniche di deep learning e si basa sulle emozioni soggettive dell’utente, al fine di garantire una migliore esperienza finale.</a:t>
            </a:r>
          </a:p>
        </p:txBody>
      </p:sp>
    </p:spTree>
    <p:extLst>
      <p:ext uri="{BB962C8B-B14F-4D97-AF65-F5344CB8AC3E}">
        <p14:creationId xmlns:p14="http://schemas.microsoft.com/office/powerpoint/2010/main" val="1589835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457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Passando alla progettazione dei modelli di deep learning impiegati nel lavoro, la prima fase è stata di ricercare dataset in </a:t>
            </a:r>
            <a:r>
              <a:rPr lang="it-IT" dirty="0" err="1"/>
              <a:t>lettaratura</a:t>
            </a:r>
            <a:r>
              <a:rPr lang="it-IT" dirty="0"/>
              <a:t>. Successivamente è stata effettuata una fase di </a:t>
            </a:r>
            <a:r>
              <a:rPr lang="it-IT" dirty="0" err="1"/>
              <a:t>preprocessing</a:t>
            </a:r>
            <a:r>
              <a:rPr lang="it-IT" dirty="0"/>
              <a:t>. E’ stata utilizzata una rete </a:t>
            </a:r>
            <a:r>
              <a:rPr lang="it-IT" dirty="0" err="1"/>
              <a:t>convoluzionale</a:t>
            </a:r>
            <a:r>
              <a:rPr lang="it-IT" dirty="0"/>
              <a:t> e una long short-</a:t>
            </a:r>
            <a:r>
              <a:rPr lang="it-IT" dirty="0" err="1"/>
              <a:t>term</a:t>
            </a:r>
            <a:r>
              <a:rPr lang="it-IT" dirty="0"/>
              <a:t> </a:t>
            </a:r>
            <a:r>
              <a:rPr lang="it-IT" dirty="0" err="1"/>
              <a:t>merory</a:t>
            </a:r>
            <a:r>
              <a:rPr lang="it-IT" dirty="0"/>
              <a:t> per effettuare le predizioni delle emozioni ed infine è stato studiato come applicare i modelli alla percezione soggettiva degli utenti.</a:t>
            </a:r>
          </a:p>
        </p:txBody>
      </p:sp>
    </p:spTree>
    <p:extLst>
      <p:ext uri="{BB962C8B-B14F-4D97-AF65-F5344CB8AC3E}">
        <p14:creationId xmlns:p14="http://schemas.microsoft.com/office/powerpoint/2010/main" val="3288737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Una difficoltà incontrata nel progetto è stato lavorare con dataset con strutture differenti. Infatti ogni dataset aveva file audio di numero e lunghezza differente. Inoltre anche il sistema di etichettatura utilizzato differiva.</a:t>
            </a:r>
          </a:p>
        </p:txBody>
      </p:sp>
    </p:spTree>
    <p:extLst>
      <p:ext uri="{BB962C8B-B14F-4D97-AF65-F5344CB8AC3E}">
        <p14:creationId xmlns:p14="http://schemas.microsoft.com/office/powerpoint/2010/main" val="4182851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E’ stato dunque necessario effettuare una fase di </a:t>
            </a:r>
            <a:r>
              <a:rPr lang="it-IT" dirty="0" err="1"/>
              <a:t>preprocessing</a:t>
            </a:r>
            <a:r>
              <a:rPr lang="it-IT" dirty="0"/>
              <a:t> dei dati. Inizialmente è stato scelto uno standard di annotazione e si è effettuata la conversione delle etichette. Nello specifico è stato scelto di utilizzare i quattro quadranti di </a:t>
            </a:r>
            <a:r>
              <a:rPr lang="it-IT" dirty="0" err="1"/>
              <a:t>russell</a:t>
            </a:r>
            <a:r>
              <a:rPr lang="it-IT" dirty="0"/>
              <a:t> come classi di appartenenza. I dataset poi sono stati uniti e sono stati bilanciati, facendo </a:t>
            </a:r>
            <a:r>
              <a:rPr lang="it-IT" dirty="0" err="1"/>
              <a:t>subsampling</a:t>
            </a:r>
            <a:r>
              <a:rPr lang="it-IT" dirty="0"/>
              <a:t> dei dataset che presentavano sbilanciamenti interni più marcati. Infine sono stati generati delle immagini, chiamate spettrogrammi di Mel, che raffigurano visivamente il file audio. La lunghezza scelta per ogni frame è di 6 secondi.</a:t>
            </a:r>
          </a:p>
        </p:txBody>
      </p:sp>
    </p:spTree>
    <p:extLst>
      <p:ext uri="{BB962C8B-B14F-4D97-AF65-F5344CB8AC3E}">
        <p14:creationId xmlns:p14="http://schemas.microsoft.com/office/powerpoint/2010/main" val="117174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Inizialmente si è utilizzata una rete </a:t>
            </a:r>
            <a:r>
              <a:rPr lang="it-IT" dirty="0" err="1"/>
              <a:t>cnn</a:t>
            </a:r>
            <a:r>
              <a:rPr lang="it-IT" dirty="0"/>
              <a:t> </a:t>
            </a:r>
            <a:r>
              <a:rPr lang="it-IT" dirty="0" err="1"/>
              <a:t>pre</a:t>
            </a:r>
            <a:r>
              <a:rPr lang="it-IT" dirty="0"/>
              <a:t>-addestrata per effettuare la classificazione degli spettrogrammi in una classe emozionale. E’ stata </a:t>
            </a:r>
            <a:r>
              <a:rPr lang="it-IT" dirty="0" err="1"/>
              <a:t>selezioanta</a:t>
            </a:r>
            <a:r>
              <a:rPr lang="it-IT" dirty="0"/>
              <a:t> la rete </a:t>
            </a:r>
            <a:r>
              <a:rPr lang="it-IT" dirty="0" err="1"/>
              <a:t>mobilenet</a:t>
            </a:r>
            <a:r>
              <a:rPr lang="it-IT" dirty="0"/>
              <a:t> grazie al suo ottimo rapporto </a:t>
            </a:r>
            <a:r>
              <a:rPr lang="it-IT" dirty="0" err="1"/>
              <a:t>perfomance</a:t>
            </a:r>
            <a:r>
              <a:rPr lang="it-IT" dirty="0"/>
              <a:t>/complessità, dato che il sistema idealmente dovrebbe girare su dispositivi mobili. E’ stata utilizzata la tecnica di fine-tuning utilizzando la rete </a:t>
            </a:r>
            <a:r>
              <a:rPr lang="it-IT" dirty="0" err="1"/>
              <a:t>pre-addestata</a:t>
            </a:r>
            <a:r>
              <a:rPr lang="it-IT" dirty="0"/>
              <a:t> su </a:t>
            </a:r>
            <a:r>
              <a:rPr lang="it-IT" dirty="0" err="1"/>
              <a:t>imagenet</a:t>
            </a:r>
            <a:r>
              <a:rPr lang="it-IT" dirty="0"/>
              <a:t>, raggiungendo un accuratezza del 60%. </a:t>
            </a:r>
          </a:p>
        </p:txBody>
      </p:sp>
    </p:spTree>
    <p:extLst>
      <p:ext uri="{BB962C8B-B14F-4D97-AF65-F5344CB8AC3E}">
        <p14:creationId xmlns:p14="http://schemas.microsoft.com/office/powerpoint/2010/main" val="1718239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Non pienamente soddisfatto del risultato ho deciso di utilizzare la rete </a:t>
            </a:r>
            <a:r>
              <a:rPr lang="it-IT" dirty="0" err="1"/>
              <a:t>cnn</a:t>
            </a:r>
            <a:r>
              <a:rPr lang="it-IT" dirty="0"/>
              <a:t> per estrarre le feature e di impiegare una rete LSTM per la classificazione, grazie alla sua ottima capacità di analizzare dati sequenziali come i segnali audio. Dal segnale vengono estratti blocchi di 24 secondi, rappresentati da 4 spettrogrammi di 6 secondi, vengono estratte le feature e utilizzate nella rete LSTM per effettuare la classificazione nei quattro quadranti. In questo modo le performance sono aumentate notevolmente, raggiungendo quelle allo stato dell’arte.</a:t>
            </a:r>
          </a:p>
        </p:txBody>
      </p:sp>
    </p:spTree>
    <p:extLst>
      <p:ext uri="{BB962C8B-B14F-4D97-AF65-F5344CB8AC3E}">
        <p14:creationId xmlns:p14="http://schemas.microsoft.com/office/powerpoint/2010/main" val="821433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Il sistema finale consente quindi all’utente di mettere i propri file audio in una directory e per ogni file si ottiene una stima percentuale delle emozioni associate alla musica, effettuando predizioni ogni 24 secondi del file.  Questo per valutare i possibili cambi emozionali all’interno di una </a:t>
            </a:r>
            <a:r>
              <a:rPr lang="it-IT"/>
              <a:t>singola canzone.</a:t>
            </a:r>
            <a:endParaRPr lang="it-IT" dirty="0"/>
          </a:p>
        </p:txBody>
      </p:sp>
    </p:spTree>
    <p:extLst>
      <p:ext uri="{BB962C8B-B14F-4D97-AF65-F5344CB8AC3E}">
        <p14:creationId xmlns:p14="http://schemas.microsoft.com/office/powerpoint/2010/main" val="2063753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Il sistema appena descritto consente di generalizzare il task, tuttavia le emozioni sono soggettive e la percezione di ogni utente può essere diversa. Si è studiato quindi un metodo per creare modelli personalizzati per ogni utente, chiamando la tecnica «user-tuning»</a:t>
            </a:r>
            <a:endParaRPr dirty="0"/>
          </a:p>
        </p:txBody>
      </p:sp>
    </p:spTree>
    <p:extLst>
      <p:ext uri="{BB962C8B-B14F-4D97-AF65-F5344CB8AC3E}">
        <p14:creationId xmlns:p14="http://schemas.microsoft.com/office/powerpoint/2010/main" val="3919606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Per effettuare le prove di questo sistema sono state selezionate 50 canzoni e fatte etichettare a tre diversi utenti in base alla loro percezioni. Successivamente si è chiesto di definire 10 e 20 canzoni della quale volevano che il modello fosse a conoscenza. Di queste canzoni si sono gli spettrogrammi e, unendoli al dataset di addestramento, si è effettuato un fine-tuning utilizzando un bassissimo learning rate così da adattare il modello generale all’utente, creando una sorta di </a:t>
            </a:r>
            <a:r>
              <a:rPr lang="it-IT" dirty="0" err="1"/>
              <a:t>overfitting</a:t>
            </a:r>
            <a:r>
              <a:rPr lang="it-IT" dirty="0"/>
              <a:t> controllato sulle percezioni dell’utente.</a:t>
            </a:r>
          </a:p>
        </p:txBody>
      </p:sp>
    </p:spTree>
    <p:extLst>
      <p:ext uri="{BB962C8B-B14F-4D97-AF65-F5344CB8AC3E}">
        <p14:creationId xmlns:p14="http://schemas.microsoft.com/office/powerpoint/2010/main" val="563249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L’output del modello è quindi una tabella dove per ogni canzone è rappresentata la stima percentuale delle emozioni al suo interno. Se la stima del modello differisce da quella espressa dall’utente si utilizza una metrica definita di differenza tra le due stime, per osservare quanto il modello si è sbagliato.</a:t>
            </a:r>
          </a:p>
        </p:txBody>
      </p:sp>
    </p:spTree>
    <p:extLst>
      <p:ext uri="{BB962C8B-B14F-4D97-AF65-F5344CB8AC3E}">
        <p14:creationId xmlns:p14="http://schemas.microsoft.com/office/powerpoint/2010/main" val="4268349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c897f1b335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c897f1b335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In questa presentazione verrà introdotta la rilevanza attuale dei sistemi di raccomandazione in ambito musicale, lo stato dell’arte presente nella letteratura di riferimento, verranno descritti i modelli di deep learning progettati, verrà descritto il sistema proposto chiamato «user-tuning», ed infine sarà descritto come un sistema di raccomandazione potrà utilizzare le informazioni generate dai modelli. In conclusione si parlerà dei risultati raggiunti e dei possibili sviluppi futuri.</a:t>
            </a:r>
            <a:endParaRPr dirty="0"/>
          </a:p>
        </p:txBody>
      </p:sp>
    </p:spTree>
    <p:extLst>
      <p:ext uri="{BB962C8B-B14F-4D97-AF65-F5344CB8AC3E}">
        <p14:creationId xmlns:p14="http://schemas.microsoft.com/office/powerpoint/2010/main" val="854810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I risultati ottenuti sperimentalmente sono promettenti, non solo dimostrando che lo user-tuning aumenta la correttezza delle predizioni, ma inoltre abbassa la differenza media nelle predizioni errate.</a:t>
            </a:r>
          </a:p>
        </p:txBody>
      </p:sp>
    </p:spTree>
    <p:extLst>
      <p:ext uri="{BB962C8B-B14F-4D97-AF65-F5344CB8AC3E}">
        <p14:creationId xmlns:p14="http://schemas.microsoft.com/office/powerpoint/2010/main" val="4124983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461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Infine, il sistema di raccomandazione, basandosi sui modelli precedentemente descritti, chiede all’utente esplicitamente il suo umore attuale, un umore target e tramite ai risultati ottenuti dal modello crea una playlist che sfrutta un cambio di umore crescente, così da permettere all’utente una transizione controllata all’umore target tramite l’ascolto.</a:t>
            </a:r>
          </a:p>
        </p:txBody>
      </p:sp>
    </p:spTree>
    <p:extLst>
      <p:ext uri="{BB962C8B-B14F-4D97-AF65-F5344CB8AC3E}">
        <p14:creationId xmlns:p14="http://schemas.microsoft.com/office/powerpoint/2010/main" val="3244464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415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In conclusione, i risultati raggiunti mostrano che il modello generale, senza user-tuning, raggiunge un accettabile livello di performance, risolvendo in parte il problema di «</a:t>
            </a:r>
            <a:r>
              <a:rPr lang="it-IT" dirty="0" err="1"/>
              <a:t>cold</a:t>
            </a:r>
            <a:r>
              <a:rPr lang="it-IT" dirty="0"/>
              <a:t>-start» sia per le nuove canzoni che per i nuovi utenti. Invece il modello che fa uso dello «user-tuning» raggiunge performance promettenti, abbassando l’errore medio di predizioni per il singolo utente.</a:t>
            </a:r>
          </a:p>
        </p:txBody>
      </p:sp>
    </p:spTree>
    <p:extLst>
      <p:ext uri="{BB962C8B-B14F-4D97-AF65-F5344CB8AC3E}">
        <p14:creationId xmlns:p14="http://schemas.microsoft.com/office/powerpoint/2010/main" val="4067321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Possibili sviluppi futuri sono dati dall’utilizzo di dispositivi indossabili, per ottenere una stima </a:t>
            </a:r>
            <a:r>
              <a:rPr lang="it-IT" dirty="0" err="1"/>
              <a:t>real</a:t>
            </a:r>
            <a:r>
              <a:rPr lang="it-IT" dirty="0"/>
              <a:t> time delle emozioni dell’utente. Osservare le performance del modello nel mondo reale su una vasta scala di utenti ed infine integrare novità tecnologiche, ad esempio l’utilizzo di </a:t>
            </a:r>
            <a:r>
              <a:rPr lang="it-IT" dirty="0" err="1"/>
              <a:t>trasformer</a:t>
            </a:r>
            <a:r>
              <a:rPr lang="it-IT" dirty="0"/>
              <a:t>, per migliorarne ulteriormente </a:t>
            </a:r>
            <a:r>
              <a:rPr lang="it-IT"/>
              <a:t>le performance.</a:t>
            </a:r>
            <a:endParaRPr lang="it-IT" dirty="0"/>
          </a:p>
        </p:txBody>
      </p:sp>
    </p:spTree>
    <p:extLst>
      <p:ext uri="{BB962C8B-B14F-4D97-AF65-F5344CB8AC3E}">
        <p14:creationId xmlns:p14="http://schemas.microsoft.com/office/powerpoint/2010/main" val="2935741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a902fc3460_0_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a902fc3460_0_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014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082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Al giorno d’oggi tutti ascoltiamo musica, i dati dell’industria discografica mostrano come già nel 2021 l’ascolto medio di musica nei maggiori paesi sia di più di 18h a settimana per individuo, con un incremento del 51% della fruizione da piattaforme streaming. Inoltre durante il covid l’87% degli intervistati nel questionario ha dichiarato di aver utilizzato l’ascolto per provare emozioni positive durante la pandemia. E’ importante dunque utilizzare sistemi che migliorino la fruizione. Ad esempio i sistemi di raccomandazione.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None/>
            </a:pPr>
            <a:r>
              <a:rPr lang="it-IT" sz="1800" b="0" i="0" u="none" strike="noStrike" baseline="0" dirty="0">
                <a:latin typeface="CMR10"/>
              </a:rPr>
              <a:t>Cos’è però un sistema di raccomandazione? In letteratura esistono diverse definizioni. Possiamo dire generalizzando che nell’ambito dell’intelligenza artificiale, con sistema di raccomandazione si intende una classe di algoritmi di machine learning usati</a:t>
            </a:r>
          </a:p>
          <a:p>
            <a:pPr marL="139700" indent="0" algn="l">
              <a:buNone/>
            </a:pPr>
            <a:r>
              <a:rPr lang="it-IT" sz="1800" b="0" i="0" u="none" strike="noStrike" baseline="0" dirty="0">
                <a:latin typeface="CMR10"/>
              </a:rPr>
              <a:t>dagli sviluppatori software per effettuare predizioni sulle scelte dell’utente ed offrire</a:t>
            </a:r>
          </a:p>
          <a:p>
            <a:pPr marL="139700" indent="0" algn="l">
              <a:buNone/>
            </a:pPr>
            <a:r>
              <a:rPr lang="it-IT" sz="1800" b="0" i="0" u="none" strike="noStrike" baseline="0" dirty="0">
                <a:latin typeface="CMR10"/>
              </a:rPr>
              <a:t>ad esso consigli rilevanti. In questo lavoro le scelte saranno basate sulle emozioni indotte dall’ascolto della musica.</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1" name="Google Shape;2371;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In letteratura esistono dunque diversi sistemi per rappresentare le emozioni, tra i più famosi possiamo annoverare:</a:t>
            </a:r>
          </a:p>
          <a:p>
            <a:pPr marL="171450" lvl="0" indent="-171450" algn="l" rtl="0">
              <a:spcBef>
                <a:spcPts val="0"/>
              </a:spcBef>
              <a:spcAft>
                <a:spcPts val="0"/>
              </a:spcAft>
            </a:pPr>
            <a:r>
              <a:rPr lang="it-IT" dirty="0"/>
              <a:t>Il modello discreto di </a:t>
            </a:r>
            <a:r>
              <a:rPr lang="it-IT" dirty="0" err="1"/>
              <a:t>Plutchik</a:t>
            </a:r>
            <a:r>
              <a:rPr lang="it-IT" dirty="0"/>
              <a:t>, ossia rappresentare le emozioni come aggettivi. </a:t>
            </a:r>
          </a:p>
          <a:p>
            <a:pPr marL="171450" lvl="0" indent="-171450" algn="l" rtl="0">
              <a:spcBef>
                <a:spcPts val="0"/>
              </a:spcBef>
              <a:spcAft>
                <a:spcPts val="0"/>
              </a:spcAft>
            </a:pPr>
            <a:r>
              <a:rPr lang="it-IT" dirty="0"/>
              <a:t>Il modello continuo di Russell, ossia rappresentare le emozioni come punti in un piano cartesiano dove gli assi corrispondo all’</a:t>
            </a:r>
            <a:r>
              <a:rPr lang="it-IT" dirty="0" err="1"/>
              <a:t>arousal</a:t>
            </a:r>
            <a:r>
              <a:rPr lang="it-IT" dirty="0"/>
              <a:t>, ovvero alla intensità dell’emozione e dalla </a:t>
            </a:r>
            <a:r>
              <a:rPr lang="it-IT" dirty="0" err="1"/>
              <a:t>valence</a:t>
            </a:r>
            <a:r>
              <a:rPr lang="it-IT" dirty="0"/>
              <a:t>, ossia se essa sia un’emozione positiva o negativa. </a:t>
            </a:r>
            <a:endParaRPr dirty="0"/>
          </a:p>
        </p:txBody>
      </p:sp>
    </p:spTree>
    <p:extLst>
      <p:ext uri="{BB962C8B-B14F-4D97-AF65-F5344CB8AC3E}">
        <p14:creationId xmlns:p14="http://schemas.microsoft.com/office/powerpoint/2010/main" val="519189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870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Passando alla letteratura dei sistemi di raccomandazione in ambito musicale, </a:t>
            </a:r>
            <a:r>
              <a:rPr lang="it-IT" dirty="0" err="1"/>
              <a:t>Batmaz</a:t>
            </a:r>
            <a:r>
              <a:rPr lang="it-IT" dirty="0"/>
              <a:t> e altri nel 2019 hanno effettuato un survey studiando quale fossero le tendenze nella progettazione dei sistemi di raccomandazione in ambito musicale. La maggior parte degli studi utilizzava la valutazione e l’utilizzo degli utenti per effettuare la raccomandazione. Minori invece gli studi che utilizzavano informazioni </a:t>
            </a:r>
            <a:r>
              <a:rPr lang="it-IT" dirty="0" err="1"/>
              <a:t>content</a:t>
            </a:r>
            <a:r>
              <a:rPr lang="it-IT" dirty="0"/>
              <a:t> </a:t>
            </a:r>
            <a:r>
              <a:rPr lang="it-IT" dirty="0" err="1"/>
              <a:t>based</a:t>
            </a:r>
            <a:r>
              <a:rPr lang="it-IT" dirty="0"/>
              <a:t> o segnali audio. Nessuno esaminato utilizzava le emozioni.</a:t>
            </a:r>
            <a:endParaRPr dirty="0"/>
          </a:p>
        </p:txBody>
      </p:sp>
    </p:spTree>
    <p:extLst>
      <p:ext uri="{BB962C8B-B14F-4D97-AF65-F5344CB8AC3E}">
        <p14:creationId xmlns:p14="http://schemas.microsoft.com/office/powerpoint/2010/main" val="2076386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Inoltre in letteratura è evidenziato come i problemi principali dei sistemi di raccomandazione siano la </a:t>
            </a:r>
            <a:r>
              <a:rPr lang="it-IT" dirty="0" err="1"/>
              <a:t>sparsità</a:t>
            </a:r>
            <a:r>
              <a:rPr lang="it-IT" dirty="0"/>
              <a:t> dei dati, non sempre consistenti, e il problema chiamato di </a:t>
            </a:r>
            <a:r>
              <a:rPr lang="it-IT" dirty="0" err="1"/>
              <a:t>cold</a:t>
            </a:r>
            <a:r>
              <a:rPr lang="it-IT" dirty="0"/>
              <a:t> start, ovvero quando un nuovo utente entra nel sistema oppure un nuovo oggetto è aggiunto. In entrambi i casi non si hanno abbastanza informazioni per effettuare la raccomandazione. Il sistema proposto cerca di risolvere questo problema.</a:t>
            </a:r>
            <a:endParaRPr dirty="0"/>
          </a:p>
        </p:txBody>
      </p:sp>
    </p:spTree>
    <p:extLst>
      <p:ext uri="{BB962C8B-B14F-4D97-AF65-F5344CB8AC3E}">
        <p14:creationId xmlns:p14="http://schemas.microsoft.com/office/powerpoint/2010/main" val="1006503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8"/>
        <p:cNvGrpSpPr/>
        <p:nvPr/>
      </p:nvGrpSpPr>
      <p:grpSpPr>
        <a:xfrm>
          <a:off x="0" y="0"/>
          <a:ext cx="0" cy="0"/>
          <a:chOff x="0" y="0"/>
          <a:chExt cx="0" cy="0"/>
        </a:xfrm>
      </p:grpSpPr>
      <p:sp>
        <p:nvSpPr>
          <p:cNvPr id="119" name="Google Shape;119;p4"/>
          <p:cNvSpPr txBox="1">
            <a:spLocks noGrp="1"/>
          </p:cNvSpPr>
          <p:nvPr>
            <p:ph type="body" idx="1"/>
          </p:nvPr>
        </p:nvSpPr>
        <p:spPr>
          <a:xfrm>
            <a:off x="1241875" y="1933200"/>
            <a:ext cx="6660300" cy="2480700"/>
          </a:xfrm>
          <a:prstGeom prst="rect">
            <a:avLst/>
          </a:prstGeom>
        </p:spPr>
        <p:txBody>
          <a:bodyPr spcFirstLastPara="1" wrap="square" lIns="0" tIns="0" rIns="0" bIns="0" anchor="t" anchorCtr="0">
            <a:noAutofit/>
          </a:bodyPr>
          <a:lstStyle>
            <a:lvl1pPr marL="457200" lvl="0" indent="-419100" algn="ctr" rtl="0">
              <a:spcBef>
                <a:spcPts val="0"/>
              </a:spcBef>
              <a:spcAft>
                <a:spcPts val="0"/>
              </a:spcAft>
              <a:buSzPts val="3000"/>
              <a:buChar char="▹"/>
              <a:defRPr sz="3000"/>
            </a:lvl1pPr>
            <a:lvl2pPr marL="914400" lvl="1" indent="-419100" algn="ctr" rtl="0">
              <a:spcBef>
                <a:spcPts val="800"/>
              </a:spcBef>
              <a:spcAft>
                <a:spcPts val="0"/>
              </a:spcAft>
              <a:buSzPts val="3000"/>
              <a:buChar char="▸"/>
              <a:defRPr sz="3000"/>
            </a:lvl2pPr>
            <a:lvl3pPr marL="1371600" lvl="2" indent="-419100" algn="ctr" rtl="0">
              <a:spcBef>
                <a:spcPts val="800"/>
              </a:spcBef>
              <a:spcAft>
                <a:spcPts val="0"/>
              </a:spcAft>
              <a:buSzPts val="3000"/>
              <a:buChar char="■"/>
              <a:defRPr sz="3000"/>
            </a:lvl3pPr>
            <a:lvl4pPr marL="1828800" lvl="3" indent="-419100" algn="ctr" rtl="0">
              <a:spcBef>
                <a:spcPts val="800"/>
              </a:spcBef>
              <a:spcAft>
                <a:spcPts val="0"/>
              </a:spcAft>
              <a:buSzPts val="3000"/>
              <a:buChar char="●"/>
              <a:defRPr sz="3000"/>
            </a:lvl4pPr>
            <a:lvl5pPr marL="2286000" lvl="4" indent="-419100" algn="ctr" rtl="0">
              <a:spcBef>
                <a:spcPts val="800"/>
              </a:spcBef>
              <a:spcAft>
                <a:spcPts val="0"/>
              </a:spcAft>
              <a:buSzPts val="3000"/>
              <a:buChar char="○"/>
              <a:defRPr sz="3000"/>
            </a:lvl5pPr>
            <a:lvl6pPr marL="2743200" lvl="5" indent="-419100" algn="ctr" rtl="0">
              <a:spcBef>
                <a:spcPts val="800"/>
              </a:spcBef>
              <a:spcAft>
                <a:spcPts val="0"/>
              </a:spcAft>
              <a:buSzPts val="3000"/>
              <a:buChar char="■"/>
              <a:defRPr sz="3000"/>
            </a:lvl6pPr>
            <a:lvl7pPr marL="3200400" lvl="6" indent="-419100" algn="ctr" rtl="0">
              <a:spcBef>
                <a:spcPts val="800"/>
              </a:spcBef>
              <a:spcAft>
                <a:spcPts val="0"/>
              </a:spcAft>
              <a:buSzPts val="3000"/>
              <a:buChar char="●"/>
              <a:defRPr sz="3000"/>
            </a:lvl7pPr>
            <a:lvl8pPr marL="3657600" lvl="7" indent="-419100" algn="ctr" rtl="0">
              <a:spcBef>
                <a:spcPts val="800"/>
              </a:spcBef>
              <a:spcAft>
                <a:spcPts val="0"/>
              </a:spcAft>
              <a:buSzPts val="3000"/>
              <a:buChar char="○"/>
              <a:defRPr sz="3000"/>
            </a:lvl8pPr>
            <a:lvl9pPr marL="4114800" lvl="8" indent="-419100" algn="ctr" rtl="0">
              <a:spcBef>
                <a:spcPts val="800"/>
              </a:spcBef>
              <a:spcAft>
                <a:spcPts val="800"/>
              </a:spcAft>
              <a:buSzPts val="3000"/>
              <a:buChar char="■"/>
              <a:defRPr sz="3000"/>
            </a:lvl9pPr>
          </a:lstStyle>
          <a:p>
            <a:endParaRPr/>
          </a:p>
        </p:txBody>
      </p:sp>
      <p:sp>
        <p:nvSpPr>
          <p:cNvPr id="120" name="Google Shape;120;p4"/>
          <p:cNvSpPr txBox="1"/>
          <p:nvPr/>
        </p:nvSpPr>
        <p:spPr>
          <a:xfrm>
            <a:off x="3593400" y="1086169"/>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2"/>
                </a:solidFill>
                <a:latin typeface="Catamaran"/>
                <a:ea typeface="Catamaran"/>
                <a:cs typeface="Catamaran"/>
                <a:sym typeface="Catamaran"/>
              </a:rPr>
              <a:t>“</a:t>
            </a:r>
            <a:endParaRPr sz="9600">
              <a:solidFill>
                <a:schemeClr val="accent2"/>
              </a:solidFill>
              <a:latin typeface="Catamaran"/>
              <a:ea typeface="Catamaran"/>
              <a:cs typeface="Catamaran"/>
              <a:sym typeface="Catamaran"/>
            </a:endParaRPr>
          </a:p>
        </p:txBody>
      </p:sp>
      <p:sp>
        <p:nvSpPr>
          <p:cNvPr id="121" name="Google Shape;121;p4"/>
          <p:cNvSpPr txBox="1">
            <a:spLocks noGrp="1"/>
          </p:cNvSpPr>
          <p:nvPr>
            <p:ph type="sldNum" idx="12"/>
          </p:nvPr>
        </p:nvSpPr>
        <p:spPr>
          <a:xfrm>
            <a:off x="4297650" y="4413799"/>
            <a:ext cx="548700" cy="729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a:t>
            </a:fld>
            <a:endParaRPr/>
          </a:p>
        </p:txBody>
      </p:sp>
      <p:grpSp>
        <p:nvGrpSpPr>
          <p:cNvPr id="122" name="Google Shape;122;p4"/>
          <p:cNvGrpSpPr/>
          <p:nvPr/>
        </p:nvGrpSpPr>
        <p:grpSpPr>
          <a:xfrm>
            <a:off x="218" y="260336"/>
            <a:ext cx="9143345" cy="1231682"/>
            <a:chOff x="218" y="898161"/>
            <a:chExt cx="9143345" cy="1231682"/>
          </a:xfrm>
        </p:grpSpPr>
        <p:sp>
          <p:nvSpPr>
            <p:cNvPr id="123" name="Google Shape;123;p4"/>
            <p:cNvSpPr/>
            <p:nvPr/>
          </p:nvSpPr>
          <p:spPr>
            <a:xfrm>
              <a:off x="4567150" y="1374616"/>
              <a:ext cx="236742"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FFC229"/>
                </a:gs>
                <a:gs pos="100000">
                  <a:srgbClr val="FF826C"/>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4"/>
            <p:cNvSpPr/>
            <p:nvPr/>
          </p:nvSpPr>
          <p:spPr>
            <a:xfrm flipH="1">
              <a:off x="4340118" y="1374612"/>
              <a:ext cx="232100"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BEF176"/>
                </a:gs>
                <a:gs pos="100000">
                  <a:srgbClr val="FFC229"/>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4"/>
            <p:cNvSpPr/>
            <p:nvPr/>
          </p:nvSpPr>
          <p:spPr>
            <a:xfrm>
              <a:off x="4765540"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4"/>
            <p:cNvSpPr/>
            <p:nvPr/>
          </p:nvSpPr>
          <p:spPr>
            <a:xfrm>
              <a:off x="4803711"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33E7FF">
                <a:alpha val="59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4"/>
            <p:cNvSpPr/>
            <p:nvPr/>
          </p:nvSpPr>
          <p:spPr>
            <a:xfrm>
              <a:off x="5519015"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8328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4"/>
            <p:cNvSpPr/>
            <p:nvPr/>
          </p:nvSpPr>
          <p:spPr>
            <a:xfrm>
              <a:off x="522995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FFA22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4"/>
            <p:cNvSpPr/>
            <p:nvPr/>
          </p:nvSpPr>
          <p:spPr>
            <a:xfrm>
              <a:off x="5916017"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A54FA6"/>
                </a:gs>
                <a:gs pos="100000">
                  <a:srgbClr val="F702A2"/>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4"/>
            <p:cNvSpPr/>
            <p:nvPr/>
          </p:nvSpPr>
          <p:spPr>
            <a:xfrm>
              <a:off x="7745341"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F002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4"/>
            <p:cNvSpPr/>
            <p:nvPr/>
          </p:nvSpPr>
          <p:spPr>
            <a:xfrm>
              <a:off x="6788222"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BEF176"/>
                </a:gs>
                <a:gs pos="100000">
                  <a:srgbClr val="17A89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4"/>
            <p:cNvSpPr/>
            <p:nvPr/>
          </p:nvSpPr>
          <p:spPr>
            <a:xfrm>
              <a:off x="6308923"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3D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4"/>
            <p:cNvSpPr/>
            <p:nvPr/>
          </p:nvSpPr>
          <p:spPr>
            <a:xfrm>
              <a:off x="7467735"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A54F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4"/>
            <p:cNvSpPr/>
            <p:nvPr/>
          </p:nvSpPr>
          <p:spPr>
            <a:xfrm>
              <a:off x="8954159"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4"/>
            <p:cNvSpPr/>
            <p:nvPr/>
          </p:nvSpPr>
          <p:spPr>
            <a:xfrm>
              <a:off x="551901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FF80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4"/>
            <p:cNvSpPr/>
            <p:nvPr/>
          </p:nvSpPr>
          <p:spPr>
            <a:xfrm>
              <a:off x="7215942"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7DFF2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4"/>
            <p:cNvSpPr/>
            <p:nvPr/>
          </p:nvSpPr>
          <p:spPr>
            <a:xfrm>
              <a:off x="8828810"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solidFill>
              <a:srgbClr val="FF96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4"/>
            <p:cNvSpPr/>
            <p:nvPr/>
          </p:nvSpPr>
          <p:spPr>
            <a:xfrm>
              <a:off x="6509901"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4"/>
            <p:cNvSpPr/>
            <p:nvPr/>
          </p:nvSpPr>
          <p:spPr>
            <a:xfrm>
              <a:off x="768616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3BE5CC"/>
                </a:gs>
                <a:gs pos="100000">
                  <a:srgbClr val="02719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4"/>
            <p:cNvSpPr/>
            <p:nvPr/>
          </p:nvSpPr>
          <p:spPr>
            <a:xfrm>
              <a:off x="8243403"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C182FF">
                    <a:alpha val="53333"/>
                    <a:alpha val="49800"/>
                  </a:srgbClr>
                </a:gs>
                <a:gs pos="100000">
                  <a:srgbClr val="002FFF">
                    <a:alpha val="58431"/>
                    <a:alpha val="4980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4"/>
            <p:cNvSpPr/>
            <p:nvPr/>
          </p:nvSpPr>
          <p:spPr>
            <a:xfrm>
              <a:off x="7686239"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FF85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4"/>
            <p:cNvSpPr/>
            <p:nvPr/>
          </p:nvSpPr>
          <p:spPr>
            <a:xfrm>
              <a:off x="8369228"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FFC2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4"/>
            <p:cNvSpPr/>
            <p:nvPr/>
          </p:nvSpPr>
          <p:spPr>
            <a:xfrm>
              <a:off x="6000837"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33E7FF">
                <a:alpha val="59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4"/>
            <p:cNvSpPr/>
            <p:nvPr/>
          </p:nvSpPr>
          <p:spPr>
            <a:xfrm flipH="1">
              <a:off x="3624791"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BEF176"/>
                </a:gs>
                <a:gs pos="100000">
                  <a:srgbClr val="17A89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4"/>
            <p:cNvSpPr/>
            <p:nvPr/>
          </p:nvSpPr>
          <p:spPr>
            <a:xfrm flipH="1">
              <a:off x="3913827"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002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4"/>
            <p:cNvSpPr/>
            <p:nvPr/>
          </p:nvSpPr>
          <p:spPr>
            <a:xfrm flipH="1">
              <a:off x="3142801"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FF85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4"/>
            <p:cNvSpPr/>
            <p:nvPr/>
          </p:nvSpPr>
          <p:spPr>
            <a:xfrm flipH="1">
              <a:off x="322776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4"/>
            <p:cNvSpPr/>
            <p:nvPr/>
          </p:nvSpPr>
          <p:spPr>
            <a:xfrm flipH="1">
              <a:off x="2834859"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4"/>
            <p:cNvSpPr/>
            <p:nvPr/>
          </p:nvSpPr>
          <p:spPr>
            <a:xfrm flipH="1">
              <a:off x="904784"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3BE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4"/>
            <p:cNvSpPr/>
            <p:nvPr/>
          </p:nvSpPr>
          <p:spPr>
            <a:xfrm flipH="1">
              <a:off x="1676047"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A54FA6"/>
                </a:gs>
                <a:gs pos="100000">
                  <a:srgbClr val="F702A2"/>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4"/>
            <p:cNvSpPr/>
            <p:nvPr/>
          </p:nvSpPr>
          <p:spPr>
            <a:xfrm flipH="1">
              <a:off x="2355561"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80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4"/>
            <p:cNvSpPr/>
            <p:nvPr/>
          </p:nvSpPr>
          <p:spPr>
            <a:xfrm flipH="1">
              <a:off x="1411014"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3BE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4"/>
            <p:cNvSpPr/>
            <p:nvPr/>
          </p:nvSpPr>
          <p:spPr>
            <a:xfrm flipH="1">
              <a:off x="218"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solidFill>
              <a:srgbClr val="F702A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4"/>
            <p:cNvSpPr/>
            <p:nvPr/>
          </p:nvSpPr>
          <p:spPr>
            <a:xfrm flipH="1">
              <a:off x="322776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A54F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4"/>
            <p:cNvSpPr/>
            <p:nvPr/>
          </p:nvSpPr>
          <p:spPr>
            <a:xfrm flipH="1">
              <a:off x="1457615"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C182FF">
                <a:alpha val="531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4"/>
            <p:cNvSpPr/>
            <p:nvPr/>
          </p:nvSpPr>
          <p:spPr>
            <a:xfrm flipH="1">
              <a:off x="218"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gradFill>
              <a:gsLst>
                <a:gs pos="0">
                  <a:srgbClr val="3BE5CC"/>
                </a:gs>
                <a:gs pos="100000">
                  <a:srgbClr val="02719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4"/>
            <p:cNvSpPr/>
            <p:nvPr/>
          </p:nvSpPr>
          <p:spPr>
            <a:xfrm flipH="1">
              <a:off x="1934650"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FFC2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4"/>
            <p:cNvSpPr/>
            <p:nvPr/>
          </p:nvSpPr>
          <p:spPr>
            <a:xfrm flipH="1">
              <a:off x="189647"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FF826C">
                    <a:alpha val="49800"/>
                  </a:srgbClr>
                </a:gs>
                <a:gs pos="100000">
                  <a:srgbClr val="FF3E45">
                    <a:alpha val="498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4"/>
            <p:cNvSpPr/>
            <p:nvPr/>
          </p:nvSpPr>
          <p:spPr>
            <a:xfrm flipH="1">
              <a:off x="1410942"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4"/>
            <p:cNvSpPr/>
            <p:nvPr/>
          </p:nvSpPr>
          <p:spPr>
            <a:xfrm flipH="1">
              <a:off x="314972"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4"/>
            <p:cNvSpPr/>
            <p:nvPr/>
          </p:nvSpPr>
          <p:spPr>
            <a:xfrm flipH="1">
              <a:off x="2636739"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7DFF2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4"/>
            <p:cNvSpPr/>
            <p:nvPr/>
          </p:nvSpPr>
          <p:spPr>
            <a:xfrm flipH="1">
              <a:off x="3650389"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FFFFFF">
                <a:alpha val="262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4"/>
            <p:cNvSpPr/>
            <p:nvPr/>
          </p:nvSpPr>
          <p:spPr>
            <a:xfrm>
              <a:off x="4799544"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04152C">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4"/>
            <p:cNvSpPr/>
            <p:nvPr/>
          </p:nvSpPr>
          <p:spPr>
            <a:xfrm rot="10800000" flipH="1">
              <a:off x="4377375" y="1454281"/>
              <a:ext cx="389112" cy="153155"/>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4"/>
            <p:cNvSpPr/>
            <p:nvPr/>
          </p:nvSpPr>
          <p:spPr>
            <a:xfrm flipH="1">
              <a:off x="77457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C182FF">
                    <a:alpha val="53333"/>
                  </a:srgbClr>
                </a:gs>
                <a:gs pos="100000">
                  <a:srgbClr val="002FFF">
                    <a:alpha val="58431"/>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4"/>
            <p:cNvSpPr/>
            <p:nvPr/>
          </p:nvSpPr>
          <p:spPr>
            <a:xfrm>
              <a:off x="4571564"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4"/>
            <p:cNvSpPr/>
            <p:nvPr/>
          </p:nvSpPr>
          <p:spPr>
            <a:xfrm flipH="1">
              <a:off x="218"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8" name="Google Shape;168;p4"/>
          <p:cNvGrpSpPr/>
          <p:nvPr/>
        </p:nvGrpSpPr>
        <p:grpSpPr>
          <a:xfrm>
            <a:off x="138350" y="260325"/>
            <a:ext cx="8847940" cy="1250750"/>
            <a:chOff x="138350" y="260325"/>
            <a:chExt cx="8847940" cy="1250750"/>
          </a:xfrm>
        </p:grpSpPr>
        <p:sp>
          <p:nvSpPr>
            <p:cNvPr id="169" name="Google Shape;169;p4"/>
            <p:cNvSpPr/>
            <p:nvPr/>
          </p:nvSpPr>
          <p:spPr>
            <a:xfrm>
              <a:off x="1499675" y="1250550"/>
              <a:ext cx="96300" cy="96300"/>
            </a:xfrm>
            <a:prstGeom prst="donut">
              <a:avLst>
                <a:gd name="adj" fmla="val 2206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2661090" y="1269602"/>
              <a:ext cx="58200" cy="5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964725" y="1364875"/>
              <a:ext cx="96300" cy="96300"/>
            </a:xfrm>
            <a:prstGeom prst="donut">
              <a:avLst>
                <a:gd name="adj" fmla="val 2206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2853765" y="1433827"/>
              <a:ext cx="58200" cy="5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6511800" y="260325"/>
              <a:ext cx="96300" cy="96300"/>
            </a:xfrm>
            <a:prstGeom prst="donut">
              <a:avLst>
                <a:gd name="adj" fmla="val 2206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922865" y="385427"/>
              <a:ext cx="58200" cy="5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1669300" y="352130"/>
              <a:ext cx="124800" cy="124800"/>
            </a:xfrm>
            <a:prstGeom prst="donut">
              <a:avLst>
                <a:gd name="adj" fmla="val 1379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138350" y="366375"/>
              <a:ext cx="96300" cy="96300"/>
            </a:xfrm>
            <a:prstGeom prst="donut">
              <a:avLst>
                <a:gd name="adj" fmla="val 2206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5813290" y="1086177"/>
              <a:ext cx="58200" cy="5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8192200" y="352130"/>
              <a:ext cx="124800" cy="124800"/>
            </a:xfrm>
            <a:prstGeom prst="donut">
              <a:avLst>
                <a:gd name="adj" fmla="val 1379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3083050" y="588050"/>
              <a:ext cx="96300" cy="96300"/>
            </a:xfrm>
            <a:prstGeom prst="donut">
              <a:avLst>
                <a:gd name="adj" fmla="val 2206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5905390" y="1269602"/>
              <a:ext cx="58200" cy="5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3321725" y="1144805"/>
              <a:ext cx="124800" cy="124800"/>
            </a:xfrm>
            <a:prstGeom prst="donut">
              <a:avLst>
                <a:gd name="adj" fmla="val 1379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5550600" y="1250550"/>
              <a:ext cx="96300" cy="96300"/>
            </a:xfrm>
            <a:prstGeom prst="donut">
              <a:avLst>
                <a:gd name="adj" fmla="val 220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7715565" y="1178102"/>
              <a:ext cx="58200" cy="5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7255125" y="462680"/>
              <a:ext cx="124800" cy="124800"/>
            </a:xfrm>
            <a:prstGeom prst="donut">
              <a:avLst>
                <a:gd name="adj" fmla="val 1379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8774600" y="1414775"/>
              <a:ext cx="96300" cy="96300"/>
            </a:xfrm>
            <a:prstGeom prst="donut">
              <a:avLst>
                <a:gd name="adj" fmla="val 2206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8928090" y="1269602"/>
              <a:ext cx="58200" cy="5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7494550" y="1350630"/>
              <a:ext cx="124800" cy="124800"/>
            </a:xfrm>
            <a:prstGeom prst="donut">
              <a:avLst>
                <a:gd name="adj" fmla="val 1379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4147815" y="607102"/>
              <a:ext cx="58200" cy="5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4901365" y="385427"/>
              <a:ext cx="58200" cy="5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5055300" y="476925"/>
              <a:ext cx="96300" cy="96300"/>
            </a:xfrm>
            <a:prstGeom prst="donut">
              <a:avLst>
                <a:gd name="adj" fmla="val 2206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8316990" y="260327"/>
              <a:ext cx="58200" cy="5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64940" y="1433827"/>
              <a:ext cx="58200" cy="5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194015" y="1269602"/>
              <a:ext cx="58200" cy="5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8"/>
        <p:cNvGrpSpPr/>
        <p:nvPr/>
      </p:nvGrpSpPr>
      <p:grpSpPr>
        <a:xfrm>
          <a:off x="0" y="0"/>
          <a:ext cx="0" cy="0"/>
          <a:chOff x="0" y="0"/>
          <a:chExt cx="0" cy="0"/>
        </a:xfrm>
      </p:grpSpPr>
      <p:sp>
        <p:nvSpPr>
          <p:cNvPr id="579" name="Google Shape;579;p10"/>
          <p:cNvSpPr txBox="1">
            <a:spLocks noGrp="1"/>
          </p:cNvSpPr>
          <p:nvPr>
            <p:ph type="sldNum" idx="12"/>
          </p:nvPr>
        </p:nvSpPr>
        <p:spPr>
          <a:xfrm>
            <a:off x="4297650" y="4413799"/>
            <a:ext cx="548700" cy="729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a:t>
            </a:fld>
            <a:endParaRPr/>
          </a:p>
        </p:txBody>
      </p:sp>
      <p:grpSp>
        <p:nvGrpSpPr>
          <p:cNvPr id="580" name="Google Shape;580;p10"/>
          <p:cNvGrpSpPr/>
          <p:nvPr/>
        </p:nvGrpSpPr>
        <p:grpSpPr>
          <a:xfrm>
            <a:off x="218" y="3708336"/>
            <a:ext cx="9143345" cy="1231682"/>
            <a:chOff x="218" y="898161"/>
            <a:chExt cx="9143345" cy="1231682"/>
          </a:xfrm>
        </p:grpSpPr>
        <p:sp>
          <p:nvSpPr>
            <p:cNvPr id="581" name="Google Shape;581;p10"/>
            <p:cNvSpPr/>
            <p:nvPr/>
          </p:nvSpPr>
          <p:spPr>
            <a:xfrm>
              <a:off x="4567150" y="1374616"/>
              <a:ext cx="236742"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FFC229"/>
                </a:gs>
                <a:gs pos="100000">
                  <a:srgbClr val="FF826C"/>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10"/>
            <p:cNvSpPr/>
            <p:nvPr/>
          </p:nvSpPr>
          <p:spPr>
            <a:xfrm flipH="1">
              <a:off x="4340118" y="1374612"/>
              <a:ext cx="232100"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BEF176"/>
                </a:gs>
                <a:gs pos="100000">
                  <a:srgbClr val="FFC229"/>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10"/>
            <p:cNvSpPr/>
            <p:nvPr/>
          </p:nvSpPr>
          <p:spPr>
            <a:xfrm>
              <a:off x="4765540"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10"/>
            <p:cNvSpPr/>
            <p:nvPr/>
          </p:nvSpPr>
          <p:spPr>
            <a:xfrm>
              <a:off x="4803711"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33E7FF">
                <a:alpha val="59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10"/>
            <p:cNvSpPr/>
            <p:nvPr/>
          </p:nvSpPr>
          <p:spPr>
            <a:xfrm>
              <a:off x="5519015"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8328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10"/>
            <p:cNvSpPr/>
            <p:nvPr/>
          </p:nvSpPr>
          <p:spPr>
            <a:xfrm>
              <a:off x="522995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FFA22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10"/>
            <p:cNvSpPr/>
            <p:nvPr/>
          </p:nvSpPr>
          <p:spPr>
            <a:xfrm>
              <a:off x="5916017"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A54FA6"/>
                </a:gs>
                <a:gs pos="100000">
                  <a:srgbClr val="F702A2"/>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10"/>
            <p:cNvSpPr/>
            <p:nvPr/>
          </p:nvSpPr>
          <p:spPr>
            <a:xfrm>
              <a:off x="7745341"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F002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10"/>
            <p:cNvSpPr/>
            <p:nvPr/>
          </p:nvSpPr>
          <p:spPr>
            <a:xfrm>
              <a:off x="6788222"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BEF176"/>
                </a:gs>
                <a:gs pos="100000">
                  <a:srgbClr val="17A89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10"/>
            <p:cNvSpPr/>
            <p:nvPr/>
          </p:nvSpPr>
          <p:spPr>
            <a:xfrm>
              <a:off x="6308923"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3D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10"/>
            <p:cNvSpPr/>
            <p:nvPr/>
          </p:nvSpPr>
          <p:spPr>
            <a:xfrm>
              <a:off x="7467735"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A54F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10"/>
            <p:cNvSpPr/>
            <p:nvPr/>
          </p:nvSpPr>
          <p:spPr>
            <a:xfrm>
              <a:off x="8954159"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10"/>
            <p:cNvSpPr/>
            <p:nvPr/>
          </p:nvSpPr>
          <p:spPr>
            <a:xfrm>
              <a:off x="551901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FF80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10"/>
            <p:cNvSpPr/>
            <p:nvPr/>
          </p:nvSpPr>
          <p:spPr>
            <a:xfrm>
              <a:off x="7215942"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7DFF2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10"/>
            <p:cNvSpPr/>
            <p:nvPr/>
          </p:nvSpPr>
          <p:spPr>
            <a:xfrm>
              <a:off x="8828810"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solidFill>
              <a:srgbClr val="FF96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10"/>
            <p:cNvSpPr/>
            <p:nvPr/>
          </p:nvSpPr>
          <p:spPr>
            <a:xfrm>
              <a:off x="6509901"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10"/>
            <p:cNvSpPr/>
            <p:nvPr/>
          </p:nvSpPr>
          <p:spPr>
            <a:xfrm>
              <a:off x="768616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3BE5CC"/>
                </a:gs>
                <a:gs pos="100000">
                  <a:srgbClr val="02719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10"/>
            <p:cNvSpPr/>
            <p:nvPr/>
          </p:nvSpPr>
          <p:spPr>
            <a:xfrm>
              <a:off x="8243403"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C182FF">
                    <a:alpha val="53333"/>
                    <a:alpha val="49800"/>
                  </a:srgbClr>
                </a:gs>
                <a:gs pos="100000">
                  <a:srgbClr val="002FFF">
                    <a:alpha val="58431"/>
                    <a:alpha val="4980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0"/>
            <p:cNvSpPr/>
            <p:nvPr/>
          </p:nvSpPr>
          <p:spPr>
            <a:xfrm>
              <a:off x="7686239"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FF85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0"/>
            <p:cNvSpPr/>
            <p:nvPr/>
          </p:nvSpPr>
          <p:spPr>
            <a:xfrm>
              <a:off x="8369228"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FFC2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0"/>
            <p:cNvSpPr/>
            <p:nvPr/>
          </p:nvSpPr>
          <p:spPr>
            <a:xfrm>
              <a:off x="6000837"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33E7FF">
                <a:alpha val="59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0"/>
            <p:cNvSpPr/>
            <p:nvPr/>
          </p:nvSpPr>
          <p:spPr>
            <a:xfrm flipH="1">
              <a:off x="3624791"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BEF176"/>
                </a:gs>
                <a:gs pos="100000">
                  <a:srgbClr val="17A89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0"/>
            <p:cNvSpPr/>
            <p:nvPr/>
          </p:nvSpPr>
          <p:spPr>
            <a:xfrm flipH="1">
              <a:off x="3913827"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002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0"/>
            <p:cNvSpPr/>
            <p:nvPr/>
          </p:nvSpPr>
          <p:spPr>
            <a:xfrm flipH="1">
              <a:off x="3142801"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FF85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0"/>
            <p:cNvSpPr/>
            <p:nvPr/>
          </p:nvSpPr>
          <p:spPr>
            <a:xfrm flipH="1">
              <a:off x="322776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0"/>
            <p:cNvSpPr/>
            <p:nvPr/>
          </p:nvSpPr>
          <p:spPr>
            <a:xfrm flipH="1">
              <a:off x="2834859"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0"/>
            <p:cNvSpPr/>
            <p:nvPr/>
          </p:nvSpPr>
          <p:spPr>
            <a:xfrm flipH="1">
              <a:off x="904784"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3BE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0"/>
            <p:cNvSpPr/>
            <p:nvPr/>
          </p:nvSpPr>
          <p:spPr>
            <a:xfrm flipH="1">
              <a:off x="1676047"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A54FA6"/>
                </a:gs>
                <a:gs pos="100000">
                  <a:srgbClr val="F702A2"/>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0"/>
            <p:cNvSpPr/>
            <p:nvPr/>
          </p:nvSpPr>
          <p:spPr>
            <a:xfrm flipH="1">
              <a:off x="2355561"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80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0"/>
            <p:cNvSpPr/>
            <p:nvPr/>
          </p:nvSpPr>
          <p:spPr>
            <a:xfrm flipH="1">
              <a:off x="1411014"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3BE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0"/>
            <p:cNvSpPr/>
            <p:nvPr/>
          </p:nvSpPr>
          <p:spPr>
            <a:xfrm flipH="1">
              <a:off x="218"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solidFill>
              <a:srgbClr val="F702A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0"/>
            <p:cNvSpPr/>
            <p:nvPr/>
          </p:nvSpPr>
          <p:spPr>
            <a:xfrm flipH="1">
              <a:off x="322776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A54F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0"/>
            <p:cNvSpPr/>
            <p:nvPr/>
          </p:nvSpPr>
          <p:spPr>
            <a:xfrm flipH="1">
              <a:off x="1457615"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C182FF">
                <a:alpha val="531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0"/>
            <p:cNvSpPr/>
            <p:nvPr/>
          </p:nvSpPr>
          <p:spPr>
            <a:xfrm flipH="1">
              <a:off x="218"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gradFill>
              <a:gsLst>
                <a:gs pos="0">
                  <a:srgbClr val="3BE5CC"/>
                </a:gs>
                <a:gs pos="100000">
                  <a:srgbClr val="02719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0"/>
            <p:cNvSpPr/>
            <p:nvPr/>
          </p:nvSpPr>
          <p:spPr>
            <a:xfrm flipH="1">
              <a:off x="1934650"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FFC2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0"/>
            <p:cNvSpPr/>
            <p:nvPr/>
          </p:nvSpPr>
          <p:spPr>
            <a:xfrm flipH="1">
              <a:off x="189647"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FF826C">
                    <a:alpha val="49800"/>
                  </a:srgbClr>
                </a:gs>
                <a:gs pos="100000">
                  <a:srgbClr val="FF3E45">
                    <a:alpha val="498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0"/>
            <p:cNvSpPr/>
            <p:nvPr/>
          </p:nvSpPr>
          <p:spPr>
            <a:xfrm flipH="1">
              <a:off x="1410942"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0"/>
            <p:cNvSpPr/>
            <p:nvPr/>
          </p:nvSpPr>
          <p:spPr>
            <a:xfrm flipH="1">
              <a:off x="314972"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0"/>
            <p:cNvSpPr/>
            <p:nvPr/>
          </p:nvSpPr>
          <p:spPr>
            <a:xfrm flipH="1">
              <a:off x="2636739"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7DFF2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10"/>
            <p:cNvSpPr/>
            <p:nvPr/>
          </p:nvSpPr>
          <p:spPr>
            <a:xfrm flipH="1">
              <a:off x="3650389"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FFFFFF">
                <a:alpha val="262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10"/>
            <p:cNvSpPr/>
            <p:nvPr/>
          </p:nvSpPr>
          <p:spPr>
            <a:xfrm>
              <a:off x="4799544"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04152C">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10"/>
            <p:cNvSpPr/>
            <p:nvPr/>
          </p:nvSpPr>
          <p:spPr>
            <a:xfrm rot="10800000" flipH="1">
              <a:off x="4377375" y="1454281"/>
              <a:ext cx="389112" cy="153155"/>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0"/>
            <p:cNvSpPr/>
            <p:nvPr/>
          </p:nvSpPr>
          <p:spPr>
            <a:xfrm flipH="1">
              <a:off x="77457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C182FF">
                    <a:alpha val="53333"/>
                  </a:srgbClr>
                </a:gs>
                <a:gs pos="100000">
                  <a:srgbClr val="002FFF">
                    <a:alpha val="58431"/>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0"/>
            <p:cNvSpPr/>
            <p:nvPr/>
          </p:nvSpPr>
          <p:spPr>
            <a:xfrm>
              <a:off x="4571564"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10"/>
            <p:cNvSpPr/>
            <p:nvPr/>
          </p:nvSpPr>
          <p:spPr>
            <a:xfrm flipH="1">
              <a:off x="218"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6" name="Google Shape;626;p10"/>
          <p:cNvGrpSpPr/>
          <p:nvPr/>
        </p:nvGrpSpPr>
        <p:grpSpPr>
          <a:xfrm>
            <a:off x="138350" y="3775000"/>
            <a:ext cx="8847940" cy="1250750"/>
            <a:chOff x="138350" y="260325"/>
            <a:chExt cx="8847940" cy="1250750"/>
          </a:xfrm>
        </p:grpSpPr>
        <p:sp>
          <p:nvSpPr>
            <p:cNvPr id="627" name="Google Shape;627;p10"/>
            <p:cNvSpPr/>
            <p:nvPr/>
          </p:nvSpPr>
          <p:spPr>
            <a:xfrm>
              <a:off x="1499675" y="1250550"/>
              <a:ext cx="96300" cy="96300"/>
            </a:xfrm>
            <a:prstGeom prst="donut">
              <a:avLst>
                <a:gd name="adj" fmla="val 2206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0"/>
            <p:cNvSpPr/>
            <p:nvPr/>
          </p:nvSpPr>
          <p:spPr>
            <a:xfrm>
              <a:off x="2661090" y="1269602"/>
              <a:ext cx="58200" cy="5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0"/>
            <p:cNvSpPr/>
            <p:nvPr/>
          </p:nvSpPr>
          <p:spPr>
            <a:xfrm>
              <a:off x="964725" y="1364875"/>
              <a:ext cx="96300" cy="96300"/>
            </a:xfrm>
            <a:prstGeom prst="donut">
              <a:avLst>
                <a:gd name="adj" fmla="val 2206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0"/>
            <p:cNvSpPr/>
            <p:nvPr/>
          </p:nvSpPr>
          <p:spPr>
            <a:xfrm>
              <a:off x="2853765" y="1433827"/>
              <a:ext cx="58200" cy="5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0"/>
            <p:cNvSpPr/>
            <p:nvPr/>
          </p:nvSpPr>
          <p:spPr>
            <a:xfrm>
              <a:off x="6511800" y="260325"/>
              <a:ext cx="96300" cy="96300"/>
            </a:xfrm>
            <a:prstGeom prst="donut">
              <a:avLst>
                <a:gd name="adj" fmla="val 2206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0"/>
            <p:cNvSpPr/>
            <p:nvPr/>
          </p:nvSpPr>
          <p:spPr>
            <a:xfrm>
              <a:off x="922865" y="385427"/>
              <a:ext cx="58200" cy="5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0"/>
            <p:cNvSpPr/>
            <p:nvPr/>
          </p:nvSpPr>
          <p:spPr>
            <a:xfrm>
              <a:off x="1669300" y="352130"/>
              <a:ext cx="124800" cy="124800"/>
            </a:xfrm>
            <a:prstGeom prst="donut">
              <a:avLst>
                <a:gd name="adj" fmla="val 1379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0"/>
            <p:cNvSpPr/>
            <p:nvPr/>
          </p:nvSpPr>
          <p:spPr>
            <a:xfrm>
              <a:off x="138350" y="366375"/>
              <a:ext cx="96300" cy="96300"/>
            </a:xfrm>
            <a:prstGeom prst="donut">
              <a:avLst>
                <a:gd name="adj" fmla="val 2206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0"/>
            <p:cNvSpPr/>
            <p:nvPr/>
          </p:nvSpPr>
          <p:spPr>
            <a:xfrm>
              <a:off x="5813290" y="1086177"/>
              <a:ext cx="58200" cy="5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0"/>
            <p:cNvSpPr/>
            <p:nvPr/>
          </p:nvSpPr>
          <p:spPr>
            <a:xfrm>
              <a:off x="8192200" y="352130"/>
              <a:ext cx="124800" cy="124800"/>
            </a:xfrm>
            <a:prstGeom prst="donut">
              <a:avLst>
                <a:gd name="adj" fmla="val 1379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0"/>
            <p:cNvSpPr/>
            <p:nvPr/>
          </p:nvSpPr>
          <p:spPr>
            <a:xfrm>
              <a:off x="3083050" y="588050"/>
              <a:ext cx="96300" cy="96300"/>
            </a:xfrm>
            <a:prstGeom prst="donut">
              <a:avLst>
                <a:gd name="adj" fmla="val 2206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0"/>
            <p:cNvSpPr/>
            <p:nvPr/>
          </p:nvSpPr>
          <p:spPr>
            <a:xfrm>
              <a:off x="5905390" y="1269602"/>
              <a:ext cx="58200" cy="5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0"/>
            <p:cNvSpPr/>
            <p:nvPr/>
          </p:nvSpPr>
          <p:spPr>
            <a:xfrm>
              <a:off x="3321725" y="1144805"/>
              <a:ext cx="124800" cy="124800"/>
            </a:xfrm>
            <a:prstGeom prst="donut">
              <a:avLst>
                <a:gd name="adj" fmla="val 1379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0"/>
            <p:cNvSpPr/>
            <p:nvPr/>
          </p:nvSpPr>
          <p:spPr>
            <a:xfrm>
              <a:off x="5550600" y="1250550"/>
              <a:ext cx="96300" cy="96300"/>
            </a:xfrm>
            <a:prstGeom prst="donut">
              <a:avLst>
                <a:gd name="adj" fmla="val 220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0"/>
            <p:cNvSpPr/>
            <p:nvPr/>
          </p:nvSpPr>
          <p:spPr>
            <a:xfrm>
              <a:off x="7715565" y="1178102"/>
              <a:ext cx="58200" cy="5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0"/>
            <p:cNvSpPr/>
            <p:nvPr/>
          </p:nvSpPr>
          <p:spPr>
            <a:xfrm>
              <a:off x="7255125" y="462680"/>
              <a:ext cx="124800" cy="124800"/>
            </a:xfrm>
            <a:prstGeom prst="donut">
              <a:avLst>
                <a:gd name="adj" fmla="val 1379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0"/>
            <p:cNvSpPr/>
            <p:nvPr/>
          </p:nvSpPr>
          <p:spPr>
            <a:xfrm>
              <a:off x="8774600" y="1414775"/>
              <a:ext cx="96300" cy="96300"/>
            </a:xfrm>
            <a:prstGeom prst="donut">
              <a:avLst>
                <a:gd name="adj" fmla="val 2206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0"/>
            <p:cNvSpPr/>
            <p:nvPr/>
          </p:nvSpPr>
          <p:spPr>
            <a:xfrm>
              <a:off x="8928090" y="1269602"/>
              <a:ext cx="58200" cy="5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0"/>
            <p:cNvSpPr/>
            <p:nvPr/>
          </p:nvSpPr>
          <p:spPr>
            <a:xfrm>
              <a:off x="7494550" y="1350630"/>
              <a:ext cx="124800" cy="124800"/>
            </a:xfrm>
            <a:prstGeom prst="donut">
              <a:avLst>
                <a:gd name="adj" fmla="val 1379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0"/>
            <p:cNvSpPr/>
            <p:nvPr/>
          </p:nvSpPr>
          <p:spPr>
            <a:xfrm>
              <a:off x="4147815" y="607102"/>
              <a:ext cx="58200" cy="5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0"/>
            <p:cNvSpPr/>
            <p:nvPr/>
          </p:nvSpPr>
          <p:spPr>
            <a:xfrm>
              <a:off x="4901365" y="385427"/>
              <a:ext cx="58200" cy="5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0"/>
            <p:cNvSpPr/>
            <p:nvPr/>
          </p:nvSpPr>
          <p:spPr>
            <a:xfrm>
              <a:off x="5055300" y="476925"/>
              <a:ext cx="96300" cy="96300"/>
            </a:xfrm>
            <a:prstGeom prst="donut">
              <a:avLst>
                <a:gd name="adj" fmla="val 2206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0"/>
            <p:cNvSpPr/>
            <p:nvPr/>
          </p:nvSpPr>
          <p:spPr>
            <a:xfrm>
              <a:off x="8316990" y="260327"/>
              <a:ext cx="58200" cy="5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0"/>
            <p:cNvSpPr/>
            <p:nvPr/>
          </p:nvSpPr>
          <p:spPr>
            <a:xfrm>
              <a:off x="364940" y="1433827"/>
              <a:ext cx="58200" cy="5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0"/>
            <p:cNvSpPr/>
            <p:nvPr/>
          </p:nvSpPr>
          <p:spPr>
            <a:xfrm>
              <a:off x="194015" y="1269602"/>
              <a:ext cx="58200" cy="5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dk1"/>
            </a:gs>
            <a:gs pos="49000">
              <a:schemeClr val="dk2"/>
            </a:gs>
            <a:gs pos="100000">
              <a:schemeClr val="dk2"/>
            </a:gs>
          </a:gsLst>
          <a:lin ang="5400012" scaled="0"/>
        </a:gradFill>
        <a:effectLst/>
      </p:bgPr>
    </p:bg>
    <p:spTree>
      <p:nvGrpSpPr>
        <p:cNvPr id="1" name="Shape 63"/>
        <p:cNvGrpSpPr/>
        <p:nvPr/>
      </p:nvGrpSpPr>
      <p:grpSpPr>
        <a:xfrm>
          <a:off x="0" y="0"/>
          <a:ext cx="0" cy="0"/>
          <a:chOff x="0" y="0"/>
          <a:chExt cx="0" cy="0"/>
        </a:xfrm>
      </p:grpSpPr>
      <p:grpSp>
        <p:nvGrpSpPr>
          <p:cNvPr id="64" name="Google Shape;64;p3"/>
          <p:cNvGrpSpPr/>
          <p:nvPr/>
        </p:nvGrpSpPr>
        <p:grpSpPr>
          <a:xfrm>
            <a:off x="0" y="2396973"/>
            <a:ext cx="9144000" cy="2463363"/>
            <a:chOff x="0" y="1786473"/>
            <a:chExt cx="9144000" cy="2463363"/>
          </a:xfrm>
        </p:grpSpPr>
        <p:sp>
          <p:nvSpPr>
            <p:cNvPr id="65" name="Google Shape;65;p3"/>
            <p:cNvSpPr/>
            <p:nvPr/>
          </p:nvSpPr>
          <p:spPr>
            <a:xfrm>
              <a:off x="387953" y="3203434"/>
              <a:ext cx="1506902" cy="1046402"/>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3"/>
            <p:cNvSpPr/>
            <p:nvPr/>
          </p:nvSpPr>
          <p:spPr>
            <a:xfrm>
              <a:off x="455961" y="3203339"/>
              <a:ext cx="1387697" cy="1027233"/>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04152C">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3"/>
            <p:cNvSpPr/>
            <p:nvPr/>
          </p:nvSpPr>
          <p:spPr>
            <a:xfrm>
              <a:off x="464296" y="3203434"/>
              <a:ext cx="852487" cy="485578"/>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002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3"/>
            <p:cNvSpPr/>
            <p:nvPr/>
          </p:nvSpPr>
          <p:spPr>
            <a:xfrm>
              <a:off x="1894904" y="2489983"/>
              <a:ext cx="963930" cy="713456"/>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8328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3"/>
            <p:cNvSpPr/>
            <p:nvPr/>
          </p:nvSpPr>
          <p:spPr>
            <a:xfrm>
              <a:off x="1316783" y="2071853"/>
              <a:ext cx="1372123" cy="1131588"/>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FFA22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3"/>
            <p:cNvSpPr/>
            <p:nvPr/>
          </p:nvSpPr>
          <p:spPr>
            <a:xfrm>
              <a:off x="2688907" y="3203434"/>
              <a:ext cx="785813" cy="342887"/>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A54FA6"/>
                </a:gs>
                <a:gs pos="100000">
                  <a:srgbClr val="F702A2"/>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3"/>
            <p:cNvSpPr/>
            <p:nvPr/>
          </p:nvSpPr>
          <p:spPr>
            <a:xfrm>
              <a:off x="6347555" y="3203434"/>
              <a:ext cx="987313" cy="485530"/>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F002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3"/>
            <p:cNvSpPr/>
            <p:nvPr/>
          </p:nvSpPr>
          <p:spPr>
            <a:xfrm>
              <a:off x="4433316" y="3203434"/>
              <a:ext cx="1359026" cy="913651"/>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BEF176"/>
                </a:gs>
                <a:gs pos="100000">
                  <a:srgbClr val="17A89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3"/>
            <p:cNvSpPr/>
            <p:nvPr/>
          </p:nvSpPr>
          <p:spPr>
            <a:xfrm>
              <a:off x="3474719" y="2357234"/>
              <a:ext cx="958596" cy="846206"/>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3D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3"/>
            <p:cNvSpPr/>
            <p:nvPr/>
          </p:nvSpPr>
          <p:spPr>
            <a:xfrm>
              <a:off x="5792342" y="2975558"/>
              <a:ext cx="530066" cy="227878"/>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A54F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3"/>
            <p:cNvSpPr/>
            <p:nvPr/>
          </p:nvSpPr>
          <p:spPr>
            <a:xfrm>
              <a:off x="0" y="2737741"/>
              <a:ext cx="464201" cy="465648"/>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BEF176"/>
                </a:gs>
                <a:gs pos="100000">
                  <a:srgbClr val="17A89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3"/>
            <p:cNvSpPr/>
            <p:nvPr/>
          </p:nvSpPr>
          <p:spPr>
            <a:xfrm>
              <a:off x="8765190" y="3203434"/>
              <a:ext cx="378809" cy="485483"/>
            </a:xfrm>
            <a:custGeom>
              <a:avLst/>
              <a:gdLst/>
              <a:ahLst/>
              <a:cxnLst/>
              <a:rect l="l" t="t" r="r" b="b"/>
              <a:pathLst>
                <a:path w="505079" h="647310" extrusionOk="0">
                  <a:moveTo>
                    <a:pt x="0" y="0"/>
                  </a:moveTo>
                  <a:cubicBezTo>
                    <a:pt x="127000" y="368460"/>
                    <a:pt x="278765" y="644013"/>
                    <a:pt x="505079" y="647310"/>
                  </a:cubicBezTo>
                  <a:lnTo>
                    <a:pt x="505079" y="0"/>
                  </a:ln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3"/>
            <p:cNvSpPr/>
            <p:nvPr/>
          </p:nvSpPr>
          <p:spPr>
            <a:xfrm>
              <a:off x="1894904" y="2489983"/>
              <a:ext cx="794003" cy="713456"/>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FF80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3"/>
            <p:cNvSpPr/>
            <p:nvPr/>
          </p:nvSpPr>
          <p:spPr>
            <a:xfrm>
              <a:off x="5288756" y="3203434"/>
              <a:ext cx="940450" cy="428073"/>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7DFF2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3"/>
            <p:cNvSpPr/>
            <p:nvPr/>
          </p:nvSpPr>
          <p:spPr>
            <a:xfrm>
              <a:off x="8514492" y="2394856"/>
              <a:ext cx="629507" cy="808583"/>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solidFill>
              <a:srgbClr val="FF96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3"/>
            <p:cNvSpPr/>
            <p:nvPr/>
          </p:nvSpPr>
          <p:spPr>
            <a:xfrm>
              <a:off x="3876675" y="2014492"/>
              <a:ext cx="1398460" cy="1189045"/>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3"/>
            <p:cNvSpPr/>
            <p:nvPr/>
          </p:nvSpPr>
          <p:spPr>
            <a:xfrm>
              <a:off x="0" y="2918101"/>
              <a:ext cx="387952" cy="285382"/>
            </a:xfrm>
            <a:custGeom>
              <a:avLst/>
              <a:gdLst/>
              <a:ahLst/>
              <a:cxnLst/>
              <a:rect l="l" t="t" r="r" b="b"/>
              <a:pathLst>
                <a:path w="517270" h="380509" extrusionOk="0">
                  <a:moveTo>
                    <a:pt x="0" y="0"/>
                  </a:moveTo>
                  <a:lnTo>
                    <a:pt x="0" y="380510"/>
                  </a:lnTo>
                  <a:lnTo>
                    <a:pt x="517271" y="380510"/>
                  </a:lnTo>
                  <a:cubicBezTo>
                    <a:pt x="385445" y="159053"/>
                    <a:pt x="226378" y="1142"/>
                    <a:pt x="0" y="0"/>
                  </a:cubicBezTo>
                  <a:close/>
                </a:path>
              </a:pathLst>
            </a:custGeom>
            <a:solidFill>
              <a:srgbClr val="029E8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3"/>
            <p:cNvSpPr/>
            <p:nvPr/>
          </p:nvSpPr>
          <p:spPr>
            <a:xfrm>
              <a:off x="6229207" y="2252166"/>
              <a:ext cx="1366075" cy="951274"/>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3BE5CC"/>
                </a:gs>
                <a:gs pos="100000">
                  <a:srgbClr val="02719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3"/>
            <p:cNvSpPr/>
            <p:nvPr/>
          </p:nvSpPr>
          <p:spPr>
            <a:xfrm>
              <a:off x="7343679" y="1786473"/>
              <a:ext cx="1421463" cy="1416970"/>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C182FF">
                    <a:alpha val="53333"/>
                    <a:alpha val="49800"/>
                  </a:srgbClr>
                </a:gs>
                <a:gs pos="100000">
                  <a:srgbClr val="002FFF">
                    <a:alpha val="58431"/>
                    <a:alpha val="4980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3"/>
            <p:cNvSpPr/>
            <p:nvPr/>
          </p:nvSpPr>
          <p:spPr>
            <a:xfrm>
              <a:off x="6229350" y="3129663"/>
              <a:ext cx="93202" cy="73771"/>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FF85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3"/>
            <p:cNvSpPr/>
            <p:nvPr/>
          </p:nvSpPr>
          <p:spPr>
            <a:xfrm>
              <a:off x="7595330" y="3203434"/>
              <a:ext cx="919163" cy="285382"/>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FFC2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3"/>
            <p:cNvSpPr/>
            <p:nvPr/>
          </p:nvSpPr>
          <p:spPr>
            <a:xfrm>
              <a:off x="2858547" y="3202435"/>
              <a:ext cx="1012412" cy="474733"/>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33E7FF">
                <a:alpha val="59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3"/>
            <p:cNvSpPr/>
            <p:nvPr/>
          </p:nvSpPr>
          <p:spPr>
            <a:xfrm>
              <a:off x="0" y="1968308"/>
              <a:ext cx="9144000" cy="2220131"/>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8" name="Google Shape;88;p3"/>
          <p:cNvSpPr txBox="1">
            <a:spLocks noGrp="1"/>
          </p:cNvSpPr>
          <p:nvPr>
            <p:ph type="ctrTitle"/>
          </p:nvPr>
        </p:nvSpPr>
        <p:spPr>
          <a:xfrm>
            <a:off x="855300" y="1114800"/>
            <a:ext cx="7433400" cy="10188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89" name="Google Shape;89;p3"/>
          <p:cNvSpPr txBox="1">
            <a:spLocks noGrp="1"/>
          </p:cNvSpPr>
          <p:nvPr>
            <p:ph type="subTitle" idx="1"/>
          </p:nvPr>
        </p:nvSpPr>
        <p:spPr>
          <a:xfrm>
            <a:off x="855300" y="2117602"/>
            <a:ext cx="7433400" cy="355500"/>
          </a:xfrm>
          <a:prstGeom prst="rect">
            <a:avLst/>
          </a:prstGeom>
        </p:spPr>
        <p:txBody>
          <a:bodyPr spcFirstLastPara="1" wrap="square" lIns="0" tIns="0" rIns="0" bIns="0" anchor="t" anchorCtr="0">
            <a:noAutofit/>
          </a:bodyPr>
          <a:lstStyle>
            <a:lvl1pPr lvl="0" algn="ctr" rtl="0">
              <a:spcBef>
                <a:spcPts val="0"/>
              </a:spcBef>
              <a:spcAft>
                <a:spcPts val="0"/>
              </a:spcAft>
              <a:buClr>
                <a:schemeClr val="lt2"/>
              </a:buClr>
              <a:buSzPts val="2000"/>
              <a:buNone/>
              <a:defRPr sz="2000">
                <a:solidFill>
                  <a:schemeClr val="lt2"/>
                </a:solidFill>
              </a:defRPr>
            </a:lvl1pPr>
            <a:lvl2pPr lvl="1" algn="ctr" rtl="0">
              <a:spcBef>
                <a:spcPts val="800"/>
              </a:spcBef>
              <a:spcAft>
                <a:spcPts val="0"/>
              </a:spcAft>
              <a:buClr>
                <a:schemeClr val="lt2"/>
              </a:buClr>
              <a:buSzPts val="2000"/>
              <a:buNone/>
              <a:defRPr sz="2000">
                <a:solidFill>
                  <a:schemeClr val="lt2"/>
                </a:solidFill>
              </a:defRPr>
            </a:lvl2pPr>
            <a:lvl3pPr lvl="2" algn="ctr" rtl="0">
              <a:spcBef>
                <a:spcPts val="800"/>
              </a:spcBef>
              <a:spcAft>
                <a:spcPts val="0"/>
              </a:spcAft>
              <a:buClr>
                <a:schemeClr val="lt2"/>
              </a:buClr>
              <a:buSzPts val="2000"/>
              <a:buNone/>
              <a:defRPr sz="2000">
                <a:solidFill>
                  <a:schemeClr val="lt2"/>
                </a:solidFill>
              </a:defRPr>
            </a:lvl3pPr>
            <a:lvl4pPr lvl="3" algn="ctr" rtl="0">
              <a:spcBef>
                <a:spcPts val="800"/>
              </a:spcBef>
              <a:spcAft>
                <a:spcPts val="0"/>
              </a:spcAft>
              <a:buClr>
                <a:schemeClr val="lt2"/>
              </a:buClr>
              <a:buSzPts val="2000"/>
              <a:buNone/>
              <a:defRPr sz="2000">
                <a:solidFill>
                  <a:schemeClr val="lt2"/>
                </a:solidFill>
              </a:defRPr>
            </a:lvl4pPr>
            <a:lvl5pPr lvl="4" algn="ctr" rtl="0">
              <a:spcBef>
                <a:spcPts val="800"/>
              </a:spcBef>
              <a:spcAft>
                <a:spcPts val="0"/>
              </a:spcAft>
              <a:buClr>
                <a:schemeClr val="lt2"/>
              </a:buClr>
              <a:buSzPts val="2000"/>
              <a:buNone/>
              <a:defRPr sz="2000">
                <a:solidFill>
                  <a:schemeClr val="lt2"/>
                </a:solidFill>
              </a:defRPr>
            </a:lvl5pPr>
            <a:lvl6pPr lvl="5" algn="ctr" rtl="0">
              <a:spcBef>
                <a:spcPts val="800"/>
              </a:spcBef>
              <a:spcAft>
                <a:spcPts val="0"/>
              </a:spcAft>
              <a:buClr>
                <a:schemeClr val="lt2"/>
              </a:buClr>
              <a:buSzPts val="2000"/>
              <a:buNone/>
              <a:defRPr sz="2000">
                <a:solidFill>
                  <a:schemeClr val="lt2"/>
                </a:solidFill>
              </a:defRPr>
            </a:lvl6pPr>
            <a:lvl7pPr lvl="6" algn="ctr" rtl="0">
              <a:spcBef>
                <a:spcPts val="800"/>
              </a:spcBef>
              <a:spcAft>
                <a:spcPts val="0"/>
              </a:spcAft>
              <a:buClr>
                <a:schemeClr val="lt2"/>
              </a:buClr>
              <a:buSzPts val="2000"/>
              <a:buNone/>
              <a:defRPr sz="2000">
                <a:solidFill>
                  <a:schemeClr val="lt2"/>
                </a:solidFill>
              </a:defRPr>
            </a:lvl7pPr>
            <a:lvl8pPr lvl="7" algn="ctr" rtl="0">
              <a:spcBef>
                <a:spcPts val="800"/>
              </a:spcBef>
              <a:spcAft>
                <a:spcPts val="0"/>
              </a:spcAft>
              <a:buClr>
                <a:schemeClr val="lt2"/>
              </a:buClr>
              <a:buSzPts val="2000"/>
              <a:buNone/>
              <a:defRPr sz="2000">
                <a:solidFill>
                  <a:schemeClr val="lt2"/>
                </a:solidFill>
              </a:defRPr>
            </a:lvl8pPr>
            <a:lvl9pPr lvl="8" algn="ctr" rtl="0">
              <a:spcBef>
                <a:spcPts val="800"/>
              </a:spcBef>
              <a:spcAft>
                <a:spcPts val="800"/>
              </a:spcAft>
              <a:buClr>
                <a:schemeClr val="lt2"/>
              </a:buClr>
              <a:buSzPts val="2000"/>
              <a:buNone/>
              <a:defRPr sz="2000">
                <a:solidFill>
                  <a:schemeClr val="lt2"/>
                </a:solidFill>
              </a:defRPr>
            </a:lvl9pPr>
          </a:lstStyle>
          <a:p>
            <a:endParaRPr/>
          </a:p>
        </p:txBody>
      </p:sp>
      <p:grpSp>
        <p:nvGrpSpPr>
          <p:cNvPr id="90" name="Google Shape;90;p3"/>
          <p:cNvGrpSpPr/>
          <p:nvPr/>
        </p:nvGrpSpPr>
        <p:grpSpPr>
          <a:xfrm>
            <a:off x="135815" y="2828480"/>
            <a:ext cx="8869535" cy="2073345"/>
            <a:chOff x="135815" y="2828480"/>
            <a:chExt cx="8869535" cy="2073345"/>
          </a:xfrm>
        </p:grpSpPr>
        <p:sp>
          <p:nvSpPr>
            <p:cNvPr id="91" name="Google Shape;91;p3"/>
            <p:cNvSpPr/>
            <p:nvPr/>
          </p:nvSpPr>
          <p:spPr>
            <a:xfrm>
              <a:off x="2005925" y="3956525"/>
              <a:ext cx="96300" cy="96300"/>
            </a:xfrm>
            <a:prstGeom prst="donut">
              <a:avLst>
                <a:gd name="adj" fmla="val 2206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320790" y="4086477"/>
              <a:ext cx="58200" cy="58200"/>
            </a:xfrm>
            <a:prstGeom prst="ellipse">
              <a:avLst/>
            </a:prstGeom>
            <a:solidFill>
              <a:srgbClr val="BE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02225" y="4326630"/>
              <a:ext cx="124800" cy="124800"/>
            </a:xfrm>
            <a:prstGeom prst="donut">
              <a:avLst>
                <a:gd name="adj" fmla="val 13795"/>
              </a:avLst>
            </a:prstGeom>
            <a:solidFill>
              <a:srgbClr val="FF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68650" y="4401625"/>
              <a:ext cx="96300" cy="96300"/>
            </a:xfrm>
            <a:prstGeom prst="donut">
              <a:avLst>
                <a:gd name="adj" fmla="val 22068"/>
              </a:avLst>
            </a:prstGeom>
            <a:solidFill>
              <a:srgbClr val="BE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719290" y="4420677"/>
              <a:ext cx="58200" cy="5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777500" y="4589780"/>
              <a:ext cx="124800" cy="124800"/>
            </a:xfrm>
            <a:prstGeom prst="donut">
              <a:avLst>
                <a:gd name="adj" fmla="val 1379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6258675" y="4230325"/>
              <a:ext cx="96300" cy="96300"/>
            </a:xfrm>
            <a:prstGeom prst="donut">
              <a:avLst>
                <a:gd name="adj" fmla="val 2206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1669290" y="4656377"/>
              <a:ext cx="58200" cy="58200"/>
            </a:xfrm>
            <a:prstGeom prst="ellipse">
              <a:avLst/>
            </a:prstGeom>
            <a:solidFill>
              <a:srgbClr val="17A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1015700" y="3350030"/>
              <a:ext cx="124800" cy="124800"/>
            </a:xfrm>
            <a:prstGeom prst="donut">
              <a:avLst>
                <a:gd name="adj" fmla="val 1379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283275" y="4184350"/>
              <a:ext cx="96300" cy="96300"/>
            </a:xfrm>
            <a:prstGeom prst="donut">
              <a:avLst>
                <a:gd name="adj" fmla="val 2206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85040" y="4656377"/>
              <a:ext cx="58200" cy="58200"/>
            </a:xfrm>
            <a:prstGeom prst="ellipse">
              <a:avLst/>
            </a:prstGeom>
            <a:solidFill>
              <a:srgbClr val="FF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570650" y="4497930"/>
              <a:ext cx="124800" cy="124800"/>
            </a:xfrm>
            <a:prstGeom prst="donut">
              <a:avLst>
                <a:gd name="adj" fmla="val 13795"/>
              </a:avLst>
            </a:prstGeom>
            <a:solidFill>
              <a:srgbClr val="17A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225425" y="3253725"/>
              <a:ext cx="96300" cy="96300"/>
            </a:xfrm>
            <a:prstGeom prst="donut">
              <a:avLst>
                <a:gd name="adj" fmla="val 22068"/>
              </a:avLst>
            </a:prstGeom>
            <a:solidFill>
              <a:srgbClr val="17A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755090" y="4451427"/>
              <a:ext cx="58200" cy="58200"/>
            </a:xfrm>
            <a:prstGeom prst="ellipse">
              <a:avLst/>
            </a:prstGeom>
            <a:solidFill>
              <a:srgbClr val="BE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3005325" y="3474830"/>
              <a:ext cx="124800" cy="124800"/>
            </a:xfrm>
            <a:prstGeom prst="donut">
              <a:avLst>
                <a:gd name="adj" fmla="val 13795"/>
              </a:avLst>
            </a:prstGeom>
            <a:solidFill>
              <a:srgbClr val="BE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505625" y="4805525"/>
              <a:ext cx="96300" cy="96300"/>
            </a:xfrm>
            <a:prstGeom prst="donut">
              <a:avLst>
                <a:gd name="adj" fmla="val 220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7109815" y="4420677"/>
              <a:ext cx="58200" cy="58200"/>
            </a:xfrm>
            <a:prstGeom prst="ellipse">
              <a:avLst/>
            </a:prstGeom>
            <a:solidFill>
              <a:srgbClr val="FF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7682275" y="4216080"/>
              <a:ext cx="124800" cy="124800"/>
            </a:xfrm>
            <a:prstGeom prst="donut">
              <a:avLst>
                <a:gd name="adj" fmla="val 1379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8909050" y="4637325"/>
              <a:ext cx="96300" cy="96300"/>
            </a:xfrm>
            <a:prstGeom prst="donut">
              <a:avLst>
                <a:gd name="adj" fmla="val 22068"/>
              </a:avLst>
            </a:prstGeom>
            <a:solidFill>
              <a:srgbClr val="17A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8733490" y="4280652"/>
              <a:ext cx="58200" cy="58200"/>
            </a:xfrm>
            <a:prstGeom prst="ellipse">
              <a:avLst/>
            </a:prstGeom>
            <a:solidFill>
              <a:srgbClr val="BE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7280975" y="2828480"/>
              <a:ext cx="124800" cy="124800"/>
            </a:xfrm>
            <a:prstGeom prst="donut">
              <a:avLst>
                <a:gd name="adj" fmla="val 13795"/>
              </a:avLst>
            </a:prstGeom>
            <a:solidFill>
              <a:srgbClr val="FF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446290" y="3072952"/>
              <a:ext cx="58200" cy="58200"/>
            </a:xfrm>
            <a:prstGeom prst="ellipse">
              <a:avLst/>
            </a:prstGeom>
            <a:solidFill>
              <a:srgbClr val="BE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6143240" y="3416627"/>
              <a:ext cx="58200" cy="5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5363775" y="3474825"/>
              <a:ext cx="96300" cy="96300"/>
            </a:xfrm>
            <a:prstGeom prst="donut">
              <a:avLst>
                <a:gd name="adj" fmla="val 22068"/>
              </a:avLst>
            </a:prstGeom>
            <a:solidFill>
              <a:srgbClr val="FF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8526265" y="4733627"/>
              <a:ext cx="58200" cy="58200"/>
            </a:xfrm>
            <a:prstGeom prst="ellipse">
              <a:avLst/>
            </a:prstGeom>
            <a:solidFill>
              <a:srgbClr val="FF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135815" y="3975577"/>
              <a:ext cx="58200" cy="58200"/>
            </a:xfrm>
            <a:prstGeom prst="ellipse">
              <a:avLst/>
            </a:prstGeom>
            <a:solidFill>
              <a:srgbClr val="FF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09690" y="3508127"/>
              <a:ext cx="58200" cy="58200"/>
            </a:xfrm>
            <a:prstGeom prst="ellipse">
              <a:avLst/>
            </a:prstGeom>
            <a:solidFill>
              <a:srgbClr val="FF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8"/>
        <p:cNvGrpSpPr/>
        <p:nvPr/>
      </p:nvGrpSpPr>
      <p:grpSpPr>
        <a:xfrm>
          <a:off x="0" y="0"/>
          <a:ext cx="0" cy="0"/>
          <a:chOff x="0" y="0"/>
          <a:chExt cx="0" cy="0"/>
        </a:xfrm>
      </p:grpSpPr>
      <p:grpSp>
        <p:nvGrpSpPr>
          <p:cNvPr id="429" name="Google Shape;429;p8"/>
          <p:cNvGrpSpPr/>
          <p:nvPr/>
        </p:nvGrpSpPr>
        <p:grpSpPr>
          <a:xfrm>
            <a:off x="218" y="3708336"/>
            <a:ext cx="9143345" cy="1231682"/>
            <a:chOff x="218" y="898161"/>
            <a:chExt cx="9143345" cy="1231682"/>
          </a:xfrm>
        </p:grpSpPr>
        <p:sp>
          <p:nvSpPr>
            <p:cNvPr id="430" name="Google Shape;430;p8"/>
            <p:cNvSpPr/>
            <p:nvPr/>
          </p:nvSpPr>
          <p:spPr>
            <a:xfrm>
              <a:off x="4571575" y="1374616"/>
              <a:ext cx="236742"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8"/>
            <p:cNvSpPr/>
            <p:nvPr/>
          </p:nvSpPr>
          <p:spPr>
            <a:xfrm flipH="1">
              <a:off x="4340118" y="1374612"/>
              <a:ext cx="232100"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8"/>
            <p:cNvSpPr/>
            <p:nvPr/>
          </p:nvSpPr>
          <p:spPr>
            <a:xfrm>
              <a:off x="4765540"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8"/>
            <p:cNvSpPr/>
            <p:nvPr/>
          </p:nvSpPr>
          <p:spPr>
            <a:xfrm>
              <a:off x="4803711"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8"/>
            <p:cNvSpPr/>
            <p:nvPr/>
          </p:nvSpPr>
          <p:spPr>
            <a:xfrm>
              <a:off x="5519015"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8"/>
            <p:cNvSpPr/>
            <p:nvPr/>
          </p:nvSpPr>
          <p:spPr>
            <a:xfrm>
              <a:off x="522995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8"/>
            <p:cNvSpPr/>
            <p:nvPr/>
          </p:nvSpPr>
          <p:spPr>
            <a:xfrm>
              <a:off x="5916017"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8"/>
            <p:cNvSpPr/>
            <p:nvPr/>
          </p:nvSpPr>
          <p:spPr>
            <a:xfrm>
              <a:off x="7745341"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8"/>
            <p:cNvSpPr/>
            <p:nvPr/>
          </p:nvSpPr>
          <p:spPr>
            <a:xfrm>
              <a:off x="6788222"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8"/>
            <p:cNvSpPr/>
            <p:nvPr/>
          </p:nvSpPr>
          <p:spPr>
            <a:xfrm>
              <a:off x="6308923"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8"/>
            <p:cNvSpPr/>
            <p:nvPr/>
          </p:nvSpPr>
          <p:spPr>
            <a:xfrm>
              <a:off x="7467735"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8"/>
            <p:cNvSpPr/>
            <p:nvPr/>
          </p:nvSpPr>
          <p:spPr>
            <a:xfrm>
              <a:off x="8954159"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8"/>
            <p:cNvSpPr/>
            <p:nvPr/>
          </p:nvSpPr>
          <p:spPr>
            <a:xfrm>
              <a:off x="551901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8"/>
            <p:cNvSpPr/>
            <p:nvPr/>
          </p:nvSpPr>
          <p:spPr>
            <a:xfrm>
              <a:off x="7215942"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8"/>
            <p:cNvSpPr/>
            <p:nvPr/>
          </p:nvSpPr>
          <p:spPr>
            <a:xfrm>
              <a:off x="8828810"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8"/>
            <p:cNvSpPr/>
            <p:nvPr/>
          </p:nvSpPr>
          <p:spPr>
            <a:xfrm>
              <a:off x="6509901"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8"/>
            <p:cNvSpPr/>
            <p:nvPr/>
          </p:nvSpPr>
          <p:spPr>
            <a:xfrm>
              <a:off x="768616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8"/>
            <p:cNvSpPr/>
            <p:nvPr/>
          </p:nvSpPr>
          <p:spPr>
            <a:xfrm>
              <a:off x="8243403"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8"/>
            <p:cNvSpPr/>
            <p:nvPr/>
          </p:nvSpPr>
          <p:spPr>
            <a:xfrm>
              <a:off x="7686239"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8"/>
            <p:cNvSpPr/>
            <p:nvPr/>
          </p:nvSpPr>
          <p:spPr>
            <a:xfrm>
              <a:off x="8369228"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8"/>
            <p:cNvSpPr/>
            <p:nvPr/>
          </p:nvSpPr>
          <p:spPr>
            <a:xfrm>
              <a:off x="6000837"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8"/>
            <p:cNvSpPr/>
            <p:nvPr/>
          </p:nvSpPr>
          <p:spPr>
            <a:xfrm flipH="1">
              <a:off x="3624791"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8"/>
            <p:cNvSpPr/>
            <p:nvPr/>
          </p:nvSpPr>
          <p:spPr>
            <a:xfrm flipH="1">
              <a:off x="3913827"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8"/>
            <p:cNvSpPr/>
            <p:nvPr/>
          </p:nvSpPr>
          <p:spPr>
            <a:xfrm flipH="1">
              <a:off x="3142801"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8"/>
            <p:cNvSpPr/>
            <p:nvPr/>
          </p:nvSpPr>
          <p:spPr>
            <a:xfrm flipH="1">
              <a:off x="322776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8"/>
            <p:cNvSpPr/>
            <p:nvPr/>
          </p:nvSpPr>
          <p:spPr>
            <a:xfrm flipH="1">
              <a:off x="2834859"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8"/>
            <p:cNvSpPr/>
            <p:nvPr/>
          </p:nvSpPr>
          <p:spPr>
            <a:xfrm flipH="1">
              <a:off x="904784"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8"/>
            <p:cNvSpPr/>
            <p:nvPr/>
          </p:nvSpPr>
          <p:spPr>
            <a:xfrm flipH="1">
              <a:off x="1676047"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8"/>
            <p:cNvSpPr/>
            <p:nvPr/>
          </p:nvSpPr>
          <p:spPr>
            <a:xfrm flipH="1">
              <a:off x="2355561"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8"/>
            <p:cNvSpPr/>
            <p:nvPr/>
          </p:nvSpPr>
          <p:spPr>
            <a:xfrm flipH="1">
              <a:off x="1411014"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8"/>
            <p:cNvSpPr/>
            <p:nvPr/>
          </p:nvSpPr>
          <p:spPr>
            <a:xfrm flipH="1">
              <a:off x="218"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8"/>
            <p:cNvSpPr/>
            <p:nvPr/>
          </p:nvSpPr>
          <p:spPr>
            <a:xfrm flipH="1">
              <a:off x="322776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8"/>
            <p:cNvSpPr/>
            <p:nvPr/>
          </p:nvSpPr>
          <p:spPr>
            <a:xfrm flipH="1">
              <a:off x="1457615"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8"/>
            <p:cNvSpPr/>
            <p:nvPr/>
          </p:nvSpPr>
          <p:spPr>
            <a:xfrm flipH="1">
              <a:off x="218"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8"/>
            <p:cNvSpPr/>
            <p:nvPr/>
          </p:nvSpPr>
          <p:spPr>
            <a:xfrm flipH="1">
              <a:off x="1934650"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8"/>
            <p:cNvSpPr/>
            <p:nvPr/>
          </p:nvSpPr>
          <p:spPr>
            <a:xfrm flipH="1">
              <a:off x="189647"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8"/>
            <p:cNvSpPr/>
            <p:nvPr/>
          </p:nvSpPr>
          <p:spPr>
            <a:xfrm flipH="1">
              <a:off x="1410942"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8"/>
            <p:cNvSpPr/>
            <p:nvPr/>
          </p:nvSpPr>
          <p:spPr>
            <a:xfrm flipH="1">
              <a:off x="314972"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8"/>
            <p:cNvSpPr/>
            <p:nvPr/>
          </p:nvSpPr>
          <p:spPr>
            <a:xfrm flipH="1">
              <a:off x="2636739"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8"/>
            <p:cNvSpPr/>
            <p:nvPr/>
          </p:nvSpPr>
          <p:spPr>
            <a:xfrm flipH="1">
              <a:off x="3650389"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8"/>
            <p:cNvSpPr/>
            <p:nvPr/>
          </p:nvSpPr>
          <p:spPr>
            <a:xfrm>
              <a:off x="4799544"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8"/>
            <p:cNvSpPr/>
            <p:nvPr/>
          </p:nvSpPr>
          <p:spPr>
            <a:xfrm rot="10800000" flipH="1">
              <a:off x="4377375" y="1454281"/>
              <a:ext cx="389112" cy="153155"/>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8"/>
            <p:cNvSpPr/>
            <p:nvPr/>
          </p:nvSpPr>
          <p:spPr>
            <a:xfrm flipH="1">
              <a:off x="77457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8"/>
            <p:cNvSpPr/>
            <p:nvPr/>
          </p:nvSpPr>
          <p:spPr>
            <a:xfrm>
              <a:off x="4571564"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8"/>
            <p:cNvSpPr/>
            <p:nvPr/>
          </p:nvSpPr>
          <p:spPr>
            <a:xfrm flipH="1">
              <a:off x="218"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5" name="Google Shape;475;p8"/>
          <p:cNvSpPr txBox="1">
            <a:spLocks noGrp="1"/>
          </p:cNvSpPr>
          <p:nvPr>
            <p:ph type="title"/>
          </p:nvPr>
        </p:nvSpPr>
        <p:spPr>
          <a:xfrm>
            <a:off x="1241875" y="455000"/>
            <a:ext cx="6660300" cy="3963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76" name="Google Shape;476;p8"/>
          <p:cNvSpPr txBox="1">
            <a:spLocks noGrp="1"/>
          </p:cNvSpPr>
          <p:nvPr>
            <p:ph type="sldNum" idx="12"/>
          </p:nvPr>
        </p:nvSpPr>
        <p:spPr>
          <a:xfrm>
            <a:off x="4297650" y="4413799"/>
            <a:ext cx="548700" cy="729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a:t>
            </a:fld>
            <a:endParaRPr/>
          </a:p>
        </p:txBody>
      </p:sp>
      <p:grpSp>
        <p:nvGrpSpPr>
          <p:cNvPr id="477" name="Google Shape;477;p8"/>
          <p:cNvGrpSpPr/>
          <p:nvPr/>
        </p:nvGrpSpPr>
        <p:grpSpPr>
          <a:xfrm>
            <a:off x="138350" y="3775000"/>
            <a:ext cx="8847940" cy="1250750"/>
            <a:chOff x="138350" y="260325"/>
            <a:chExt cx="8847940" cy="1250750"/>
          </a:xfrm>
        </p:grpSpPr>
        <p:sp>
          <p:nvSpPr>
            <p:cNvPr id="478" name="Google Shape;478;p8"/>
            <p:cNvSpPr/>
            <p:nvPr/>
          </p:nvSpPr>
          <p:spPr>
            <a:xfrm>
              <a:off x="1499675" y="1250550"/>
              <a:ext cx="96300" cy="96300"/>
            </a:xfrm>
            <a:prstGeom prst="donut">
              <a:avLst>
                <a:gd name="adj" fmla="val 22068"/>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2661090" y="1269602"/>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964725" y="1364875"/>
              <a:ext cx="96300" cy="96300"/>
            </a:xfrm>
            <a:prstGeom prst="donut">
              <a:avLst>
                <a:gd name="adj" fmla="val 22068"/>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2853765" y="1433827"/>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6511800" y="260325"/>
              <a:ext cx="96300" cy="96300"/>
            </a:xfrm>
            <a:prstGeom prst="donut">
              <a:avLst>
                <a:gd name="adj" fmla="val 22068"/>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922865" y="385427"/>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1669300" y="352130"/>
              <a:ext cx="124800" cy="124800"/>
            </a:xfrm>
            <a:prstGeom prst="donut">
              <a:avLst>
                <a:gd name="adj" fmla="val 13795"/>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138350" y="366375"/>
              <a:ext cx="96300" cy="96300"/>
            </a:xfrm>
            <a:prstGeom prst="donut">
              <a:avLst>
                <a:gd name="adj" fmla="val 22068"/>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5813290" y="1086177"/>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8192200" y="352130"/>
              <a:ext cx="124800" cy="124800"/>
            </a:xfrm>
            <a:prstGeom prst="donut">
              <a:avLst>
                <a:gd name="adj" fmla="val 13795"/>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3083050" y="588050"/>
              <a:ext cx="96300" cy="96300"/>
            </a:xfrm>
            <a:prstGeom prst="donut">
              <a:avLst>
                <a:gd name="adj" fmla="val 22068"/>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5905390" y="1269602"/>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3321725" y="1144805"/>
              <a:ext cx="124800" cy="124800"/>
            </a:xfrm>
            <a:prstGeom prst="donut">
              <a:avLst>
                <a:gd name="adj" fmla="val 13795"/>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5550600" y="1250550"/>
              <a:ext cx="96300" cy="96300"/>
            </a:xfrm>
            <a:prstGeom prst="donut">
              <a:avLst>
                <a:gd name="adj" fmla="val 22068"/>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7715565" y="1178102"/>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7255125" y="462680"/>
              <a:ext cx="124800" cy="124800"/>
            </a:xfrm>
            <a:prstGeom prst="donut">
              <a:avLst>
                <a:gd name="adj" fmla="val 13795"/>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8774600" y="1414775"/>
              <a:ext cx="96300" cy="96300"/>
            </a:xfrm>
            <a:prstGeom prst="donut">
              <a:avLst>
                <a:gd name="adj" fmla="val 22068"/>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8928090" y="1269602"/>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7494550" y="1350630"/>
              <a:ext cx="124800" cy="124800"/>
            </a:xfrm>
            <a:prstGeom prst="donut">
              <a:avLst>
                <a:gd name="adj" fmla="val 13795"/>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4147815" y="607102"/>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4901365" y="385427"/>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5055300" y="476925"/>
              <a:ext cx="96300" cy="96300"/>
            </a:xfrm>
            <a:prstGeom prst="donut">
              <a:avLst>
                <a:gd name="adj" fmla="val 22068"/>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8316990" y="260327"/>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364940" y="1433827"/>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194015" y="1269602"/>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2"/>
        <p:cNvGrpSpPr/>
        <p:nvPr/>
      </p:nvGrpSpPr>
      <p:grpSpPr>
        <a:xfrm>
          <a:off x="0" y="0"/>
          <a:ext cx="0" cy="0"/>
          <a:chOff x="0" y="0"/>
          <a:chExt cx="0" cy="0"/>
        </a:xfrm>
      </p:grpSpPr>
      <p:sp>
        <p:nvSpPr>
          <p:cNvPr id="653" name="Google Shape;653;p11"/>
          <p:cNvSpPr txBox="1">
            <a:spLocks noGrp="1"/>
          </p:cNvSpPr>
          <p:nvPr>
            <p:ph type="sldNum" idx="12"/>
          </p:nvPr>
        </p:nvSpPr>
        <p:spPr>
          <a:xfrm>
            <a:off x="4297650" y="4413799"/>
            <a:ext cx="548700" cy="729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043577"/>
            </a:gs>
            <a:gs pos="21000">
              <a:srgbClr val="062550"/>
            </a:gs>
            <a:gs pos="61000">
              <a:schemeClr val="lt1"/>
            </a:gs>
            <a:gs pos="100000">
              <a:schemeClr val="lt1"/>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41875" y="455000"/>
            <a:ext cx="6660300" cy="3963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Clr>
                <a:schemeClr val="dk1"/>
              </a:buClr>
              <a:buSzPts val="2000"/>
              <a:buFont typeface="Catamaran"/>
              <a:buNone/>
              <a:defRPr sz="2000" b="1">
                <a:solidFill>
                  <a:schemeClr val="dk1"/>
                </a:solidFill>
                <a:latin typeface="Catamaran"/>
                <a:ea typeface="Catamaran"/>
                <a:cs typeface="Catamaran"/>
                <a:sym typeface="Catamaran"/>
              </a:defRPr>
            </a:lvl1pPr>
            <a:lvl2pPr lvl="1" algn="ctr" rtl="0">
              <a:lnSpc>
                <a:spcPct val="90000"/>
              </a:lnSpc>
              <a:spcBef>
                <a:spcPts val="0"/>
              </a:spcBef>
              <a:spcAft>
                <a:spcPts val="0"/>
              </a:spcAft>
              <a:buClr>
                <a:schemeClr val="dk1"/>
              </a:buClr>
              <a:buSzPts val="2000"/>
              <a:buFont typeface="Catamaran"/>
              <a:buNone/>
              <a:defRPr sz="2000" b="1">
                <a:solidFill>
                  <a:schemeClr val="dk1"/>
                </a:solidFill>
                <a:latin typeface="Catamaran"/>
                <a:ea typeface="Catamaran"/>
                <a:cs typeface="Catamaran"/>
                <a:sym typeface="Catamaran"/>
              </a:defRPr>
            </a:lvl2pPr>
            <a:lvl3pPr lvl="2" algn="ctr" rtl="0">
              <a:lnSpc>
                <a:spcPct val="90000"/>
              </a:lnSpc>
              <a:spcBef>
                <a:spcPts val="0"/>
              </a:spcBef>
              <a:spcAft>
                <a:spcPts val="0"/>
              </a:spcAft>
              <a:buClr>
                <a:schemeClr val="dk1"/>
              </a:buClr>
              <a:buSzPts val="2000"/>
              <a:buFont typeface="Catamaran"/>
              <a:buNone/>
              <a:defRPr sz="2000" b="1">
                <a:solidFill>
                  <a:schemeClr val="dk1"/>
                </a:solidFill>
                <a:latin typeface="Catamaran"/>
                <a:ea typeface="Catamaran"/>
                <a:cs typeface="Catamaran"/>
                <a:sym typeface="Catamaran"/>
              </a:defRPr>
            </a:lvl3pPr>
            <a:lvl4pPr lvl="3" algn="ctr" rtl="0">
              <a:lnSpc>
                <a:spcPct val="90000"/>
              </a:lnSpc>
              <a:spcBef>
                <a:spcPts val="0"/>
              </a:spcBef>
              <a:spcAft>
                <a:spcPts val="0"/>
              </a:spcAft>
              <a:buClr>
                <a:schemeClr val="dk1"/>
              </a:buClr>
              <a:buSzPts val="2000"/>
              <a:buFont typeface="Catamaran"/>
              <a:buNone/>
              <a:defRPr sz="2000" b="1">
                <a:solidFill>
                  <a:schemeClr val="dk1"/>
                </a:solidFill>
                <a:latin typeface="Catamaran"/>
                <a:ea typeface="Catamaran"/>
                <a:cs typeface="Catamaran"/>
                <a:sym typeface="Catamaran"/>
              </a:defRPr>
            </a:lvl4pPr>
            <a:lvl5pPr lvl="4" algn="ctr" rtl="0">
              <a:lnSpc>
                <a:spcPct val="90000"/>
              </a:lnSpc>
              <a:spcBef>
                <a:spcPts val="0"/>
              </a:spcBef>
              <a:spcAft>
                <a:spcPts val="0"/>
              </a:spcAft>
              <a:buClr>
                <a:schemeClr val="dk1"/>
              </a:buClr>
              <a:buSzPts val="2000"/>
              <a:buFont typeface="Catamaran"/>
              <a:buNone/>
              <a:defRPr sz="2000" b="1">
                <a:solidFill>
                  <a:schemeClr val="dk1"/>
                </a:solidFill>
                <a:latin typeface="Catamaran"/>
                <a:ea typeface="Catamaran"/>
                <a:cs typeface="Catamaran"/>
                <a:sym typeface="Catamaran"/>
              </a:defRPr>
            </a:lvl5pPr>
            <a:lvl6pPr lvl="5" algn="ctr" rtl="0">
              <a:lnSpc>
                <a:spcPct val="90000"/>
              </a:lnSpc>
              <a:spcBef>
                <a:spcPts val="0"/>
              </a:spcBef>
              <a:spcAft>
                <a:spcPts val="0"/>
              </a:spcAft>
              <a:buClr>
                <a:schemeClr val="dk1"/>
              </a:buClr>
              <a:buSzPts val="2000"/>
              <a:buFont typeface="Catamaran"/>
              <a:buNone/>
              <a:defRPr sz="2000" b="1">
                <a:solidFill>
                  <a:schemeClr val="dk1"/>
                </a:solidFill>
                <a:latin typeface="Catamaran"/>
                <a:ea typeface="Catamaran"/>
                <a:cs typeface="Catamaran"/>
                <a:sym typeface="Catamaran"/>
              </a:defRPr>
            </a:lvl6pPr>
            <a:lvl7pPr lvl="6" algn="ctr" rtl="0">
              <a:lnSpc>
                <a:spcPct val="90000"/>
              </a:lnSpc>
              <a:spcBef>
                <a:spcPts val="0"/>
              </a:spcBef>
              <a:spcAft>
                <a:spcPts val="0"/>
              </a:spcAft>
              <a:buClr>
                <a:schemeClr val="dk1"/>
              </a:buClr>
              <a:buSzPts val="2000"/>
              <a:buFont typeface="Catamaran"/>
              <a:buNone/>
              <a:defRPr sz="2000" b="1">
                <a:solidFill>
                  <a:schemeClr val="dk1"/>
                </a:solidFill>
                <a:latin typeface="Catamaran"/>
                <a:ea typeface="Catamaran"/>
                <a:cs typeface="Catamaran"/>
                <a:sym typeface="Catamaran"/>
              </a:defRPr>
            </a:lvl7pPr>
            <a:lvl8pPr lvl="7" algn="ctr" rtl="0">
              <a:lnSpc>
                <a:spcPct val="90000"/>
              </a:lnSpc>
              <a:spcBef>
                <a:spcPts val="0"/>
              </a:spcBef>
              <a:spcAft>
                <a:spcPts val="0"/>
              </a:spcAft>
              <a:buClr>
                <a:schemeClr val="dk1"/>
              </a:buClr>
              <a:buSzPts val="2000"/>
              <a:buFont typeface="Catamaran"/>
              <a:buNone/>
              <a:defRPr sz="2000" b="1">
                <a:solidFill>
                  <a:schemeClr val="dk1"/>
                </a:solidFill>
                <a:latin typeface="Catamaran"/>
                <a:ea typeface="Catamaran"/>
                <a:cs typeface="Catamaran"/>
                <a:sym typeface="Catamaran"/>
              </a:defRPr>
            </a:lvl8pPr>
            <a:lvl9pPr lvl="8" algn="ctr" rtl="0">
              <a:lnSpc>
                <a:spcPct val="90000"/>
              </a:lnSpc>
              <a:spcBef>
                <a:spcPts val="0"/>
              </a:spcBef>
              <a:spcAft>
                <a:spcPts val="0"/>
              </a:spcAft>
              <a:buClr>
                <a:schemeClr val="dk1"/>
              </a:buClr>
              <a:buSzPts val="2000"/>
              <a:buFont typeface="Catamaran"/>
              <a:buNone/>
              <a:defRPr sz="2000" b="1">
                <a:solidFill>
                  <a:schemeClr val="dk1"/>
                </a:solidFill>
                <a:latin typeface="Catamaran"/>
                <a:ea typeface="Catamaran"/>
                <a:cs typeface="Catamaran"/>
                <a:sym typeface="Catamaran"/>
              </a:defRPr>
            </a:lvl9pPr>
          </a:lstStyle>
          <a:p>
            <a:endParaRPr/>
          </a:p>
        </p:txBody>
      </p:sp>
      <p:sp>
        <p:nvSpPr>
          <p:cNvPr id="7" name="Google Shape;7;p1"/>
          <p:cNvSpPr txBox="1">
            <a:spLocks noGrp="1"/>
          </p:cNvSpPr>
          <p:nvPr>
            <p:ph type="body" idx="1"/>
          </p:nvPr>
        </p:nvSpPr>
        <p:spPr>
          <a:xfrm>
            <a:off x="1241875" y="1125350"/>
            <a:ext cx="6660300" cy="29721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1"/>
              </a:buClr>
              <a:buSzPts val="2400"/>
              <a:buFont typeface="Catamaran Thin"/>
              <a:buChar char="▹"/>
              <a:defRPr sz="2400">
                <a:solidFill>
                  <a:schemeClr val="dk1"/>
                </a:solidFill>
                <a:latin typeface="Catamaran Thin"/>
                <a:ea typeface="Catamaran Thin"/>
                <a:cs typeface="Catamaran Thin"/>
                <a:sym typeface="Catamaran Thin"/>
              </a:defRPr>
            </a:lvl1pPr>
            <a:lvl2pPr marL="914400" lvl="1" indent="-381000" rtl="0">
              <a:lnSpc>
                <a:spcPct val="115000"/>
              </a:lnSpc>
              <a:spcBef>
                <a:spcPts val="800"/>
              </a:spcBef>
              <a:spcAft>
                <a:spcPts val="0"/>
              </a:spcAft>
              <a:buClr>
                <a:schemeClr val="accent1"/>
              </a:buClr>
              <a:buSzPts val="2400"/>
              <a:buFont typeface="Catamaran Thin"/>
              <a:buChar char="▸"/>
              <a:defRPr sz="2400">
                <a:solidFill>
                  <a:schemeClr val="dk1"/>
                </a:solidFill>
                <a:latin typeface="Catamaran Thin"/>
                <a:ea typeface="Catamaran Thin"/>
                <a:cs typeface="Catamaran Thin"/>
                <a:sym typeface="Catamaran Thin"/>
              </a:defRPr>
            </a:lvl2pPr>
            <a:lvl3pPr marL="1371600" lvl="2" indent="-381000" rtl="0">
              <a:lnSpc>
                <a:spcPct val="115000"/>
              </a:lnSpc>
              <a:spcBef>
                <a:spcPts val="800"/>
              </a:spcBef>
              <a:spcAft>
                <a:spcPts val="0"/>
              </a:spcAft>
              <a:buClr>
                <a:schemeClr val="accent1"/>
              </a:buClr>
              <a:buSzPts val="2400"/>
              <a:buFont typeface="Catamaran Thin"/>
              <a:buChar char="■"/>
              <a:defRPr sz="2400">
                <a:solidFill>
                  <a:schemeClr val="dk1"/>
                </a:solidFill>
                <a:latin typeface="Catamaran Thin"/>
                <a:ea typeface="Catamaran Thin"/>
                <a:cs typeface="Catamaran Thin"/>
                <a:sym typeface="Catamaran Thin"/>
              </a:defRPr>
            </a:lvl3pPr>
            <a:lvl4pPr marL="1828800" lvl="3"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4pPr>
            <a:lvl5pPr marL="2286000" lvl="4"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5pPr>
            <a:lvl6pPr marL="2743200" lvl="5"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6pPr>
            <a:lvl7pPr marL="3200400" lvl="6"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7pPr>
            <a:lvl8pPr marL="3657600" lvl="7"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8pPr>
            <a:lvl9pPr marL="4114800" lvl="8" indent="-381000" rtl="0">
              <a:lnSpc>
                <a:spcPct val="115000"/>
              </a:lnSpc>
              <a:spcBef>
                <a:spcPts val="800"/>
              </a:spcBef>
              <a:spcAft>
                <a:spcPts val="80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9pPr>
          </a:lstStyle>
          <a:p>
            <a:endParaRPr/>
          </a:p>
        </p:txBody>
      </p:sp>
      <p:sp>
        <p:nvSpPr>
          <p:cNvPr id="8" name="Google Shape;8;p1"/>
          <p:cNvSpPr txBox="1">
            <a:spLocks noGrp="1"/>
          </p:cNvSpPr>
          <p:nvPr>
            <p:ph type="sldNum" idx="12"/>
          </p:nvPr>
        </p:nvSpPr>
        <p:spPr>
          <a:xfrm>
            <a:off x="4297650" y="4413799"/>
            <a:ext cx="548700" cy="729600"/>
          </a:xfrm>
          <a:prstGeom prst="rect">
            <a:avLst/>
          </a:prstGeom>
          <a:noFill/>
          <a:ln>
            <a:noFill/>
          </a:ln>
        </p:spPr>
        <p:txBody>
          <a:bodyPr spcFirstLastPara="1" wrap="square" lIns="0" tIns="0" rIns="0" bIns="0" anchor="ctr" anchorCtr="0">
            <a:noAutofit/>
          </a:bodyPr>
          <a:lstStyle>
            <a:lvl1pPr lvl="0" algn="ctr" rtl="0">
              <a:buNone/>
              <a:defRPr sz="1300" b="1">
                <a:solidFill>
                  <a:schemeClr val="dk1"/>
                </a:solidFill>
                <a:latin typeface="Catamaran"/>
                <a:ea typeface="Catamaran"/>
                <a:cs typeface="Catamaran"/>
                <a:sym typeface="Catamaran"/>
              </a:defRPr>
            </a:lvl1pPr>
            <a:lvl2pPr lvl="1" algn="ctr" rtl="0">
              <a:buNone/>
              <a:defRPr sz="1300" b="1">
                <a:solidFill>
                  <a:schemeClr val="dk1"/>
                </a:solidFill>
                <a:latin typeface="Catamaran"/>
                <a:ea typeface="Catamaran"/>
                <a:cs typeface="Catamaran"/>
                <a:sym typeface="Catamaran"/>
              </a:defRPr>
            </a:lvl2pPr>
            <a:lvl3pPr lvl="2" algn="ctr" rtl="0">
              <a:buNone/>
              <a:defRPr sz="1300" b="1">
                <a:solidFill>
                  <a:schemeClr val="dk1"/>
                </a:solidFill>
                <a:latin typeface="Catamaran"/>
                <a:ea typeface="Catamaran"/>
                <a:cs typeface="Catamaran"/>
                <a:sym typeface="Catamaran"/>
              </a:defRPr>
            </a:lvl3pPr>
            <a:lvl4pPr lvl="3" algn="ctr" rtl="0">
              <a:buNone/>
              <a:defRPr sz="1300" b="1">
                <a:solidFill>
                  <a:schemeClr val="dk1"/>
                </a:solidFill>
                <a:latin typeface="Catamaran"/>
                <a:ea typeface="Catamaran"/>
                <a:cs typeface="Catamaran"/>
                <a:sym typeface="Catamaran"/>
              </a:defRPr>
            </a:lvl4pPr>
            <a:lvl5pPr lvl="4" algn="ctr" rtl="0">
              <a:buNone/>
              <a:defRPr sz="1300" b="1">
                <a:solidFill>
                  <a:schemeClr val="dk1"/>
                </a:solidFill>
                <a:latin typeface="Catamaran"/>
                <a:ea typeface="Catamaran"/>
                <a:cs typeface="Catamaran"/>
                <a:sym typeface="Catamaran"/>
              </a:defRPr>
            </a:lvl5pPr>
            <a:lvl6pPr lvl="5" algn="ctr" rtl="0">
              <a:buNone/>
              <a:defRPr sz="1300" b="1">
                <a:solidFill>
                  <a:schemeClr val="dk1"/>
                </a:solidFill>
                <a:latin typeface="Catamaran"/>
                <a:ea typeface="Catamaran"/>
                <a:cs typeface="Catamaran"/>
                <a:sym typeface="Catamaran"/>
              </a:defRPr>
            </a:lvl6pPr>
            <a:lvl7pPr lvl="6" algn="ctr" rtl="0">
              <a:buNone/>
              <a:defRPr sz="1300" b="1">
                <a:solidFill>
                  <a:schemeClr val="dk1"/>
                </a:solidFill>
                <a:latin typeface="Catamaran"/>
                <a:ea typeface="Catamaran"/>
                <a:cs typeface="Catamaran"/>
                <a:sym typeface="Catamaran"/>
              </a:defRPr>
            </a:lvl7pPr>
            <a:lvl8pPr lvl="7" algn="ctr" rtl="0">
              <a:buNone/>
              <a:defRPr sz="1300" b="1">
                <a:solidFill>
                  <a:schemeClr val="dk1"/>
                </a:solidFill>
                <a:latin typeface="Catamaran"/>
                <a:ea typeface="Catamaran"/>
                <a:cs typeface="Catamaran"/>
                <a:sym typeface="Catamaran"/>
              </a:defRPr>
            </a:lvl8pPr>
            <a:lvl9pPr lvl="8" algn="ctr" rtl="0">
              <a:buNone/>
              <a:defRPr sz="1300" b="1">
                <a:solidFill>
                  <a:schemeClr val="dk1"/>
                </a:solidFill>
                <a:latin typeface="Catamaran"/>
                <a:ea typeface="Catamaran"/>
                <a:cs typeface="Catamaran"/>
                <a:sym typeface="Catamaran"/>
              </a:defRPr>
            </a:lvl9pPr>
          </a:lstStyle>
          <a:p>
            <a:pPr marL="0" lvl="0" indent="0" algn="ct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50" r:id="rId1"/>
    <p:sldLayoutId id="2147483656" r:id="rId2"/>
    <p:sldLayoutId id="2147483649" r:id="rId3"/>
    <p:sldLayoutId id="2147483654"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3.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scfitalia.it/kdocs/2021251/ifpi_engaging_with_music_poster.pdf"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AED8C297-1471-418C-BFA3-5F4368FE7F14}"/>
              </a:ext>
            </a:extLst>
          </p:cNvPr>
          <p:cNvSpPr txBox="1"/>
          <p:nvPr/>
        </p:nvSpPr>
        <p:spPr>
          <a:xfrm>
            <a:off x="2067484" y="-155702"/>
            <a:ext cx="5009030" cy="646331"/>
          </a:xfrm>
          <a:prstGeom prst="rect">
            <a:avLst/>
          </a:prstGeom>
          <a:noFill/>
        </p:spPr>
        <p:txBody>
          <a:bodyPr wrap="square" rtlCol="0">
            <a:spAutoFit/>
          </a:bodyPr>
          <a:lstStyle/>
          <a:p>
            <a:pPr algn="l"/>
            <a:endParaRPr lang="it-IT" sz="1800" b="0" i="0" u="none" strike="noStrike" baseline="0" dirty="0">
              <a:solidFill>
                <a:srgbClr val="000000"/>
              </a:solidFill>
              <a:latin typeface="+mj-lt"/>
            </a:endParaRPr>
          </a:p>
          <a:p>
            <a:r>
              <a:rPr lang="it-IT" sz="1800" b="1" i="0" u="none" strike="noStrike" baseline="0" dirty="0">
                <a:solidFill>
                  <a:schemeClr val="tx1">
                    <a:lumMod val="85000"/>
                  </a:schemeClr>
                </a:solidFill>
                <a:latin typeface="+mj-lt"/>
              </a:rPr>
              <a:t> Università degli Studi di Milano - Bicocca</a:t>
            </a:r>
            <a:endParaRPr lang="it-IT" b="1" dirty="0">
              <a:solidFill>
                <a:schemeClr val="tx1">
                  <a:lumMod val="85000"/>
                </a:schemeClr>
              </a:solidFill>
              <a:latin typeface="+mj-lt"/>
            </a:endParaRPr>
          </a:p>
        </p:txBody>
      </p:sp>
      <p:sp>
        <p:nvSpPr>
          <p:cNvPr id="7" name="CasellaDiTesto 6">
            <a:extLst>
              <a:ext uri="{FF2B5EF4-FFF2-40B4-BE49-F238E27FC236}">
                <a16:creationId xmlns:a16="http://schemas.microsoft.com/office/drawing/2014/main" id="{326B4385-658E-B791-08A1-91C4329FF498}"/>
              </a:ext>
            </a:extLst>
          </p:cNvPr>
          <p:cNvSpPr txBox="1"/>
          <p:nvPr/>
        </p:nvSpPr>
        <p:spPr>
          <a:xfrm>
            <a:off x="1693487" y="490629"/>
            <a:ext cx="5757023" cy="698717"/>
          </a:xfrm>
          <a:prstGeom prst="rect">
            <a:avLst/>
          </a:prstGeom>
          <a:noFill/>
        </p:spPr>
        <p:txBody>
          <a:bodyPr wrap="square">
            <a:spAutoFit/>
          </a:bodyPr>
          <a:lstStyle/>
          <a:p>
            <a:pPr algn="ctr">
              <a:lnSpc>
                <a:spcPct val="150000"/>
              </a:lnSpc>
            </a:pPr>
            <a:r>
              <a:rPr lang="it-IT" sz="1400" dirty="0">
                <a:solidFill>
                  <a:schemeClr val="tx1">
                    <a:lumMod val="85000"/>
                  </a:schemeClr>
                </a:solidFill>
                <a:effectLst/>
                <a:latin typeface="+mn-lt"/>
                <a:ea typeface="Times New Roman" panose="02020603050405020304" pitchFamily="18" charset="0"/>
                <a:cs typeface="Times New Roman" panose="02020603050405020304" pitchFamily="18" charset="0"/>
              </a:rPr>
              <a:t>Dipartimento di Informatica, Sistemistica e Comunicazione</a:t>
            </a:r>
            <a:endParaRPr lang="it-IT" sz="1200" dirty="0">
              <a:solidFill>
                <a:schemeClr val="tx1">
                  <a:lumMod val="85000"/>
                </a:schemeClr>
              </a:solidFill>
              <a:effectLst/>
              <a:latin typeface="+mn-lt"/>
              <a:ea typeface="Times New Roman" panose="02020603050405020304" pitchFamily="18" charset="0"/>
              <a:cs typeface="Times New Roman" panose="02020603050405020304" pitchFamily="18" charset="0"/>
            </a:endParaRPr>
          </a:p>
          <a:p>
            <a:pPr algn="ctr">
              <a:lnSpc>
                <a:spcPct val="150000"/>
              </a:lnSpc>
            </a:pPr>
            <a:r>
              <a:rPr lang="it-IT" sz="1400" dirty="0">
                <a:solidFill>
                  <a:schemeClr val="tx1">
                    <a:lumMod val="85000"/>
                  </a:schemeClr>
                </a:solidFill>
                <a:effectLst/>
                <a:latin typeface="+mn-lt"/>
                <a:ea typeface="Times New Roman" panose="02020603050405020304" pitchFamily="18" charset="0"/>
                <a:cs typeface="Times New Roman" panose="02020603050405020304" pitchFamily="18" charset="0"/>
              </a:rPr>
              <a:t>Corso di Laurea Magistrale in Informatica</a:t>
            </a:r>
            <a:endParaRPr lang="it-IT" sz="1200" dirty="0">
              <a:solidFill>
                <a:schemeClr val="tx1">
                  <a:lumMod val="85000"/>
                </a:schemeClr>
              </a:solidFill>
              <a:effectLst/>
              <a:latin typeface="+mn-lt"/>
              <a:ea typeface="Times New Roman" panose="02020603050405020304" pitchFamily="18" charset="0"/>
              <a:cs typeface="Times New Roman" panose="02020603050405020304" pitchFamily="18" charset="0"/>
            </a:endParaRPr>
          </a:p>
        </p:txBody>
      </p:sp>
      <p:pic>
        <p:nvPicPr>
          <p:cNvPr id="3" name="Immagine 2">
            <a:extLst>
              <a:ext uri="{FF2B5EF4-FFF2-40B4-BE49-F238E27FC236}">
                <a16:creationId xmlns:a16="http://schemas.microsoft.com/office/drawing/2014/main" id="{8F153699-654B-8E1B-DFF2-C956CE41B855}"/>
              </a:ext>
            </a:extLst>
          </p:cNvPr>
          <p:cNvPicPr>
            <a:picLocks noChangeAspect="1"/>
          </p:cNvPicPr>
          <p:nvPr/>
        </p:nvPicPr>
        <p:blipFill>
          <a:blip r:embed="rId3"/>
          <a:stretch>
            <a:fillRect/>
          </a:stretch>
        </p:blipFill>
        <p:spPr>
          <a:xfrm>
            <a:off x="48562" y="60348"/>
            <a:ext cx="1420526" cy="1420526"/>
          </a:xfrm>
          <a:prstGeom prst="rect">
            <a:avLst/>
          </a:prstGeom>
        </p:spPr>
      </p:pic>
      <p:sp>
        <p:nvSpPr>
          <p:cNvPr id="2" name="CasellaDiTesto 1">
            <a:extLst>
              <a:ext uri="{FF2B5EF4-FFF2-40B4-BE49-F238E27FC236}">
                <a16:creationId xmlns:a16="http://schemas.microsoft.com/office/drawing/2014/main" id="{9139E852-457A-6029-BF11-B0EED62562D3}"/>
              </a:ext>
            </a:extLst>
          </p:cNvPr>
          <p:cNvSpPr txBox="1"/>
          <p:nvPr/>
        </p:nvSpPr>
        <p:spPr>
          <a:xfrm>
            <a:off x="642659" y="1713590"/>
            <a:ext cx="8756661" cy="400110"/>
          </a:xfrm>
          <a:prstGeom prst="rect">
            <a:avLst/>
          </a:prstGeom>
          <a:noFill/>
        </p:spPr>
        <p:txBody>
          <a:bodyPr wrap="square" rtlCol="0">
            <a:spAutoFit/>
          </a:bodyPr>
          <a:lstStyle/>
          <a:p>
            <a:r>
              <a:rPr lang="it-IT" sz="2000" b="1" dirty="0">
                <a:solidFill>
                  <a:schemeClr val="tx1"/>
                </a:solidFill>
                <a:effectLst/>
                <a:latin typeface="+mj-lt"/>
                <a:ea typeface="Times New Roman" panose="02020603050405020304" pitchFamily="18" charset="0"/>
                <a:cs typeface="Times New Roman" panose="02020603050405020304" pitchFamily="18" charset="0"/>
              </a:rPr>
              <a:t>A Fine-</a:t>
            </a:r>
            <a:r>
              <a:rPr lang="it-IT" sz="2000" b="1" dirty="0" err="1">
                <a:solidFill>
                  <a:schemeClr val="tx1"/>
                </a:solidFill>
                <a:effectLst/>
                <a:latin typeface="+mj-lt"/>
                <a:ea typeface="Times New Roman" panose="02020603050405020304" pitchFamily="18" charset="0"/>
                <a:cs typeface="Times New Roman" panose="02020603050405020304" pitchFamily="18" charset="0"/>
              </a:rPr>
              <a:t>Tuned</a:t>
            </a:r>
            <a:r>
              <a:rPr lang="it-IT" sz="2000" b="1" dirty="0">
                <a:solidFill>
                  <a:schemeClr val="tx1"/>
                </a:solidFill>
                <a:effectLst/>
                <a:latin typeface="+mj-lt"/>
                <a:ea typeface="Times New Roman" panose="02020603050405020304" pitchFamily="18" charset="0"/>
                <a:cs typeface="Times New Roman" panose="02020603050405020304" pitchFamily="18" charset="0"/>
              </a:rPr>
              <a:t> Playlist </a:t>
            </a:r>
            <a:r>
              <a:rPr lang="it-IT" sz="2000" b="1" dirty="0" err="1">
                <a:solidFill>
                  <a:schemeClr val="tx1"/>
                </a:solidFill>
                <a:effectLst/>
                <a:latin typeface="+mj-lt"/>
                <a:ea typeface="Times New Roman" panose="02020603050405020304" pitchFamily="18" charset="0"/>
                <a:cs typeface="Times New Roman" panose="02020603050405020304" pitchFamily="18" charset="0"/>
              </a:rPr>
              <a:t>Recommender</a:t>
            </a:r>
            <a:r>
              <a:rPr lang="it-IT" sz="2000" b="1" dirty="0">
                <a:solidFill>
                  <a:schemeClr val="tx1"/>
                </a:solidFill>
                <a:effectLst/>
                <a:latin typeface="+mj-lt"/>
                <a:ea typeface="Times New Roman" panose="02020603050405020304" pitchFamily="18" charset="0"/>
                <a:cs typeface="Times New Roman" panose="02020603050405020304" pitchFamily="18" charset="0"/>
              </a:rPr>
              <a:t> System </a:t>
            </a:r>
            <a:r>
              <a:rPr lang="it-IT" sz="2000" b="1" dirty="0" err="1">
                <a:solidFill>
                  <a:schemeClr val="tx1"/>
                </a:solidFill>
                <a:effectLst/>
                <a:latin typeface="+mj-lt"/>
                <a:ea typeface="Times New Roman" panose="02020603050405020304" pitchFamily="18" charset="0"/>
                <a:cs typeface="Times New Roman" panose="02020603050405020304" pitchFamily="18" charset="0"/>
              </a:rPr>
              <a:t>Based</a:t>
            </a:r>
            <a:r>
              <a:rPr lang="it-IT" sz="2000" b="1" dirty="0">
                <a:solidFill>
                  <a:schemeClr val="tx1"/>
                </a:solidFill>
                <a:effectLst/>
                <a:latin typeface="+mj-lt"/>
                <a:ea typeface="Times New Roman" panose="02020603050405020304" pitchFamily="18" charset="0"/>
                <a:cs typeface="Times New Roman" panose="02020603050405020304" pitchFamily="18" charset="0"/>
              </a:rPr>
              <a:t> on </a:t>
            </a:r>
            <a:r>
              <a:rPr lang="it-IT" sz="2000" b="1" dirty="0" err="1">
                <a:solidFill>
                  <a:schemeClr val="tx1"/>
                </a:solidFill>
                <a:effectLst/>
                <a:latin typeface="+mj-lt"/>
                <a:ea typeface="Times New Roman" panose="02020603050405020304" pitchFamily="18" charset="0"/>
                <a:cs typeface="Times New Roman" panose="02020603050405020304" pitchFamily="18" charset="0"/>
              </a:rPr>
              <a:t>Emotions</a:t>
            </a:r>
            <a:endParaRPr lang="it-IT" sz="2000" dirty="0">
              <a:solidFill>
                <a:schemeClr val="tx1"/>
              </a:solidFill>
              <a:effectLst/>
              <a:latin typeface="+mj-lt"/>
              <a:ea typeface="Times New Roman" panose="02020603050405020304" pitchFamily="18" charset="0"/>
              <a:cs typeface="Times New Roman" panose="02020603050405020304" pitchFamily="18" charset="0"/>
            </a:endParaRPr>
          </a:p>
        </p:txBody>
      </p:sp>
      <p:sp>
        <p:nvSpPr>
          <p:cNvPr id="4" name="CasellaDiTesto 3">
            <a:extLst>
              <a:ext uri="{FF2B5EF4-FFF2-40B4-BE49-F238E27FC236}">
                <a16:creationId xmlns:a16="http://schemas.microsoft.com/office/drawing/2014/main" id="{B35A1E02-C323-0381-CC97-38AC2CD7D01F}"/>
              </a:ext>
            </a:extLst>
          </p:cNvPr>
          <p:cNvSpPr txBox="1"/>
          <p:nvPr/>
        </p:nvSpPr>
        <p:spPr>
          <a:xfrm>
            <a:off x="642659" y="2637944"/>
            <a:ext cx="3433114" cy="492443"/>
          </a:xfrm>
          <a:prstGeom prst="rect">
            <a:avLst/>
          </a:prstGeom>
          <a:noFill/>
        </p:spPr>
        <p:txBody>
          <a:bodyPr wrap="square" rtlCol="0">
            <a:spAutoFit/>
          </a:bodyPr>
          <a:lstStyle/>
          <a:p>
            <a:r>
              <a:rPr lang="it-IT" sz="1300" b="1" dirty="0">
                <a:solidFill>
                  <a:schemeClr val="tx1">
                    <a:lumMod val="85000"/>
                  </a:schemeClr>
                </a:solidFill>
                <a:effectLst/>
                <a:latin typeface="+mn-lt"/>
                <a:ea typeface="Times New Roman" panose="02020603050405020304" pitchFamily="18" charset="0"/>
                <a:cs typeface="Times New Roman" panose="02020603050405020304" pitchFamily="18" charset="0"/>
              </a:rPr>
              <a:t>Relatore</a:t>
            </a:r>
            <a:r>
              <a:rPr lang="it-IT" sz="1300" dirty="0">
                <a:solidFill>
                  <a:schemeClr val="tx1">
                    <a:lumMod val="85000"/>
                  </a:schemeClr>
                </a:solidFill>
                <a:effectLst/>
                <a:latin typeface="+mn-lt"/>
                <a:ea typeface="Times New Roman" panose="02020603050405020304" pitchFamily="18" charset="0"/>
                <a:cs typeface="Times New Roman" panose="02020603050405020304" pitchFamily="18" charset="0"/>
              </a:rPr>
              <a:t>:</a:t>
            </a:r>
          </a:p>
          <a:p>
            <a:r>
              <a:rPr lang="it-IT" sz="1300" dirty="0">
                <a:solidFill>
                  <a:schemeClr val="tx1">
                    <a:lumMod val="85000"/>
                  </a:schemeClr>
                </a:solidFill>
                <a:effectLst/>
                <a:latin typeface="+mn-lt"/>
                <a:ea typeface="Times New Roman" panose="02020603050405020304" pitchFamily="18" charset="0"/>
                <a:cs typeface="Times New Roman" panose="02020603050405020304" pitchFamily="18" charset="0"/>
              </a:rPr>
              <a:t>Prof.ssa Francesca Gasparini</a:t>
            </a:r>
          </a:p>
        </p:txBody>
      </p:sp>
      <p:sp>
        <p:nvSpPr>
          <p:cNvPr id="8" name="CasellaDiTesto 7">
            <a:extLst>
              <a:ext uri="{FF2B5EF4-FFF2-40B4-BE49-F238E27FC236}">
                <a16:creationId xmlns:a16="http://schemas.microsoft.com/office/drawing/2014/main" id="{727025F3-5FF8-0226-D7A5-683E9614F54B}"/>
              </a:ext>
            </a:extLst>
          </p:cNvPr>
          <p:cNvSpPr txBox="1"/>
          <p:nvPr/>
        </p:nvSpPr>
        <p:spPr>
          <a:xfrm>
            <a:off x="5484537" y="2637944"/>
            <a:ext cx="3183954" cy="692497"/>
          </a:xfrm>
          <a:prstGeom prst="rect">
            <a:avLst/>
          </a:prstGeom>
          <a:noFill/>
        </p:spPr>
        <p:txBody>
          <a:bodyPr wrap="square" rtlCol="0">
            <a:spAutoFit/>
          </a:bodyPr>
          <a:lstStyle/>
          <a:p>
            <a:pPr algn="r"/>
            <a:r>
              <a:rPr lang="it-IT" sz="1300" b="1" dirty="0">
                <a:solidFill>
                  <a:schemeClr val="tx1">
                    <a:lumMod val="85000"/>
                  </a:schemeClr>
                </a:solidFill>
                <a:latin typeface="+mn-lt"/>
              </a:rPr>
              <a:t>Tesi di Laurea Magistrale di:</a:t>
            </a:r>
          </a:p>
          <a:p>
            <a:pPr algn="r"/>
            <a:r>
              <a:rPr lang="it-IT" sz="1300" dirty="0">
                <a:solidFill>
                  <a:schemeClr val="tx1">
                    <a:lumMod val="85000"/>
                  </a:schemeClr>
                </a:solidFill>
                <a:latin typeface="+mn-lt"/>
              </a:rPr>
              <a:t>Mattia Marchi</a:t>
            </a:r>
          </a:p>
          <a:p>
            <a:pPr algn="r"/>
            <a:r>
              <a:rPr lang="it-IT" sz="1300" dirty="0">
                <a:solidFill>
                  <a:schemeClr val="tx1">
                    <a:lumMod val="85000"/>
                  </a:schemeClr>
                </a:solidFill>
                <a:latin typeface="+mn-lt"/>
              </a:rPr>
              <a:t>Matricola 817587</a:t>
            </a:r>
          </a:p>
        </p:txBody>
      </p:sp>
    </p:spTree>
    <p:extLst>
      <p:ext uri="{BB962C8B-B14F-4D97-AF65-F5344CB8AC3E}">
        <p14:creationId xmlns:p14="http://schemas.microsoft.com/office/powerpoint/2010/main" val="872419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5"/>
          <p:cNvSpPr txBox="1">
            <a:spLocks noGrp="1"/>
          </p:cNvSpPr>
          <p:nvPr>
            <p:ph type="ctrTitle"/>
          </p:nvPr>
        </p:nvSpPr>
        <p:spPr>
          <a:xfrm>
            <a:off x="855300" y="583754"/>
            <a:ext cx="7433400" cy="160651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it-IT" dirty="0">
                <a:solidFill>
                  <a:srgbClr val="FFC229"/>
                </a:solidFill>
              </a:rPr>
              <a:t>3.</a:t>
            </a:r>
            <a:endParaRPr dirty="0">
              <a:solidFill>
                <a:srgbClr val="FFC229"/>
              </a:solidFill>
            </a:endParaRPr>
          </a:p>
          <a:p>
            <a:pPr marL="0" lvl="0" indent="0" algn="ctr" rtl="0">
              <a:spcBef>
                <a:spcPts val="0"/>
              </a:spcBef>
              <a:spcAft>
                <a:spcPts val="0"/>
              </a:spcAft>
              <a:buNone/>
            </a:pPr>
            <a:r>
              <a:rPr lang="en" dirty="0"/>
              <a:t>Descrizione dei Modelli Proposti</a:t>
            </a:r>
            <a:endParaRPr dirty="0"/>
          </a:p>
        </p:txBody>
      </p:sp>
    </p:spTree>
    <p:extLst>
      <p:ext uri="{BB962C8B-B14F-4D97-AF65-F5344CB8AC3E}">
        <p14:creationId xmlns:p14="http://schemas.microsoft.com/office/powerpoint/2010/main" val="255214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27"/>
                                        </p:tgtEl>
                                        <p:attrNameLst>
                                          <p:attrName>style.visibility</p:attrName>
                                        </p:attrNameLst>
                                      </p:cBhvr>
                                      <p:to>
                                        <p:strVal val="visible"/>
                                      </p:to>
                                    </p:set>
                                    <p:anim calcmode="lin" valueType="num">
                                      <p:cBhvr additive="base">
                                        <p:cTn id="7" dur="500" fill="hold"/>
                                        <p:tgtEl>
                                          <p:spTgt spid="727"/>
                                        </p:tgtEl>
                                        <p:attrNameLst>
                                          <p:attrName>ppt_x</p:attrName>
                                        </p:attrNameLst>
                                      </p:cBhvr>
                                      <p:tavLst>
                                        <p:tav tm="0">
                                          <p:val>
                                            <p:strVal val="0-#ppt_w/2"/>
                                          </p:val>
                                        </p:tav>
                                        <p:tav tm="100000">
                                          <p:val>
                                            <p:strVal val="#ppt_x"/>
                                          </p:val>
                                        </p:tav>
                                      </p:tavLst>
                                    </p:anim>
                                    <p:anim calcmode="lin" valueType="num">
                                      <p:cBhvr additive="base">
                                        <p:cTn id="8" dur="500" fill="hold"/>
                                        <p:tgtEl>
                                          <p:spTgt spid="7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Google Shape;1200;p38">
            <a:extLst>
              <a:ext uri="{FF2B5EF4-FFF2-40B4-BE49-F238E27FC236}">
                <a16:creationId xmlns:a16="http://schemas.microsoft.com/office/drawing/2014/main" id="{749867BB-CC2F-96D5-5AEF-7208544104DF}"/>
              </a:ext>
            </a:extLst>
          </p:cNvPr>
          <p:cNvCxnSpPr/>
          <p:nvPr/>
        </p:nvCxnSpPr>
        <p:spPr>
          <a:xfrm rot="10800000">
            <a:off x="7382903" y="1568520"/>
            <a:ext cx="0" cy="498600"/>
          </a:xfrm>
          <a:prstGeom prst="straightConnector1">
            <a:avLst/>
          </a:prstGeom>
          <a:noFill/>
          <a:ln w="9525" cap="flat" cmpd="sng">
            <a:solidFill>
              <a:schemeClr val="lt2"/>
            </a:solidFill>
            <a:prstDash val="solid"/>
            <a:round/>
            <a:headEnd type="oval" w="med" len="med"/>
            <a:tailEnd type="oval" w="med" len="med"/>
          </a:ln>
        </p:spPr>
      </p:cxnSp>
      <p:sp>
        <p:nvSpPr>
          <p:cNvPr id="7" name="Google Shape;1187;p38">
            <a:extLst>
              <a:ext uri="{FF2B5EF4-FFF2-40B4-BE49-F238E27FC236}">
                <a16:creationId xmlns:a16="http://schemas.microsoft.com/office/drawing/2014/main" id="{909BA224-4542-1255-CE3A-C881AD53E3BA}"/>
              </a:ext>
            </a:extLst>
          </p:cNvPr>
          <p:cNvSpPr/>
          <p:nvPr/>
        </p:nvSpPr>
        <p:spPr>
          <a:xfrm>
            <a:off x="6969919" y="2035146"/>
            <a:ext cx="1580069" cy="428257"/>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Catamaran"/>
                <a:ea typeface="Catamaran"/>
                <a:cs typeface="Catamaran"/>
                <a:sym typeface="Catamaran"/>
              </a:rPr>
              <a:t>	5</a:t>
            </a:r>
            <a:endParaRPr sz="1000" dirty="0">
              <a:solidFill>
                <a:schemeClr val="lt1"/>
              </a:solidFill>
              <a:latin typeface="Catamaran"/>
              <a:ea typeface="Catamaran"/>
              <a:cs typeface="Catamaran"/>
              <a:sym typeface="Catamaran"/>
            </a:endParaRPr>
          </a:p>
        </p:txBody>
      </p:sp>
      <p:sp>
        <p:nvSpPr>
          <p:cNvPr id="2" name="Segnaposto numero diapositiva 1">
            <a:extLst>
              <a:ext uri="{FF2B5EF4-FFF2-40B4-BE49-F238E27FC236}">
                <a16:creationId xmlns:a16="http://schemas.microsoft.com/office/drawing/2014/main" id="{99173376-74CF-100A-DD93-994EF522B44A}"/>
              </a:ext>
            </a:extLst>
          </p:cNvPr>
          <p:cNvSpPr>
            <a:spLocks noGrp="1"/>
          </p:cNvSpPr>
          <p:nvPr>
            <p:ph type="sldNum" idx="12"/>
          </p:nvPr>
        </p:nvSpPr>
        <p:spPr>
          <a:xfrm>
            <a:off x="4190985" y="4766070"/>
            <a:ext cx="762030" cy="430409"/>
          </a:xfrm>
        </p:spPr>
        <p:txBody>
          <a:bodyPr/>
          <a:lstStyle/>
          <a:p>
            <a:pPr marL="0" lvl="0" indent="0" algn="ctr" rtl="0">
              <a:spcBef>
                <a:spcPts val="0"/>
              </a:spcBef>
              <a:spcAft>
                <a:spcPts val="0"/>
              </a:spcAft>
              <a:buNone/>
            </a:pPr>
            <a:fld id="{00000000-1234-1234-1234-123412341234}" type="slidenum">
              <a:rPr lang="it-IT" smtClean="0">
                <a:latin typeface="+mn-lt"/>
              </a:rPr>
              <a:t>11</a:t>
            </a:fld>
            <a:r>
              <a:rPr lang="it-IT" dirty="0">
                <a:latin typeface="+mn-lt"/>
              </a:rPr>
              <a:t> di 26</a:t>
            </a:r>
          </a:p>
        </p:txBody>
      </p:sp>
      <p:cxnSp>
        <p:nvCxnSpPr>
          <p:cNvPr id="4" name="Google Shape;1200;p38">
            <a:extLst>
              <a:ext uri="{FF2B5EF4-FFF2-40B4-BE49-F238E27FC236}">
                <a16:creationId xmlns:a16="http://schemas.microsoft.com/office/drawing/2014/main" id="{A9AC5B94-41CC-591F-442B-A16807E65534}"/>
              </a:ext>
            </a:extLst>
          </p:cNvPr>
          <p:cNvCxnSpPr/>
          <p:nvPr/>
        </p:nvCxnSpPr>
        <p:spPr>
          <a:xfrm rot="10800000">
            <a:off x="5733596" y="2407347"/>
            <a:ext cx="0" cy="498600"/>
          </a:xfrm>
          <a:prstGeom prst="straightConnector1">
            <a:avLst/>
          </a:prstGeom>
          <a:noFill/>
          <a:ln w="9525" cap="flat" cmpd="sng">
            <a:solidFill>
              <a:schemeClr val="lt2"/>
            </a:solidFill>
            <a:prstDash val="solid"/>
            <a:round/>
            <a:headEnd type="oval" w="med" len="med"/>
            <a:tailEnd type="oval" w="med" len="med"/>
          </a:ln>
        </p:spPr>
      </p:cxnSp>
      <p:cxnSp>
        <p:nvCxnSpPr>
          <p:cNvPr id="5" name="Google Shape;1200;p38">
            <a:extLst>
              <a:ext uri="{FF2B5EF4-FFF2-40B4-BE49-F238E27FC236}">
                <a16:creationId xmlns:a16="http://schemas.microsoft.com/office/drawing/2014/main" id="{FF8190B4-89A8-F66A-22D3-101EB2589DB9}"/>
              </a:ext>
            </a:extLst>
          </p:cNvPr>
          <p:cNvCxnSpPr>
            <a:cxnSpLocks/>
          </p:cNvCxnSpPr>
          <p:nvPr/>
        </p:nvCxnSpPr>
        <p:spPr>
          <a:xfrm flipV="1">
            <a:off x="4231323" y="1817820"/>
            <a:ext cx="0" cy="249300"/>
          </a:xfrm>
          <a:prstGeom prst="straightConnector1">
            <a:avLst/>
          </a:prstGeom>
          <a:noFill/>
          <a:ln w="9525" cap="flat" cmpd="sng">
            <a:solidFill>
              <a:schemeClr val="lt2"/>
            </a:solidFill>
            <a:prstDash val="solid"/>
            <a:round/>
            <a:headEnd type="oval" w="med" len="med"/>
            <a:tailEnd type="oval" w="med" len="med"/>
          </a:ln>
        </p:spPr>
      </p:cxnSp>
      <p:cxnSp>
        <p:nvCxnSpPr>
          <p:cNvPr id="6" name="Google Shape;1200;p38">
            <a:extLst>
              <a:ext uri="{FF2B5EF4-FFF2-40B4-BE49-F238E27FC236}">
                <a16:creationId xmlns:a16="http://schemas.microsoft.com/office/drawing/2014/main" id="{E7682289-55DD-5B9F-6621-EFFCA2FA7E80}"/>
              </a:ext>
            </a:extLst>
          </p:cNvPr>
          <p:cNvCxnSpPr/>
          <p:nvPr/>
        </p:nvCxnSpPr>
        <p:spPr>
          <a:xfrm rot="10800000">
            <a:off x="2724257" y="2407346"/>
            <a:ext cx="0" cy="498600"/>
          </a:xfrm>
          <a:prstGeom prst="straightConnector1">
            <a:avLst/>
          </a:prstGeom>
          <a:noFill/>
          <a:ln w="9525" cap="flat" cmpd="sng">
            <a:solidFill>
              <a:schemeClr val="lt2"/>
            </a:solidFill>
            <a:prstDash val="solid"/>
            <a:round/>
            <a:headEnd type="oval" w="med" len="med"/>
            <a:tailEnd type="oval" w="med" len="med"/>
          </a:ln>
        </p:spPr>
      </p:cxnSp>
      <p:sp>
        <p:nvSpPr>
          <p:cNvPr id="8" name="Google Shape;1190;p38">
            <a:extLst>
              <a:ext uri="{FF2B5EF4-FFF2-40B4-BE49-F238E27FC236}">
                <a16:creationId xmlns:a16="http://schemas.microsoft.com/office/drawing/2014/main" id="{153E425E-69F8-DB0F-AA7C-6D5C8BF1659B}"/>
              </a:ext>
            </a:extLst>
          </p:cNvPr>
          <p:cNvSpPr/>
          <p:nvPr/>
        </p:nvSpPr>
        <p:spPr>
          <a:xfrm>
            <a:off x="5350670" y="2036222"/>
            <a:ext cx="1765889" cy="428257"/>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it-IT" sz="1000" dirty="0">
                <a:solidFill>
                  <a:schemeClr val="lt1"/>
                </a:solidFill>
                <a:latin typeface="Catamaran"/>
                <a:ea typeface="Catamaran"/>
                <a:cs typeface="Catamaran"/>
                <a:sym typeface="Catamaran"/>
              </a:rPr>
              <a:t>	4</a:t>
            </a:r>
            <a:endParaRPr sz="1000" dirty="0">
              <a:solidFill>
                <a:schemeClr val="lt1"/>
              </a:solidFill>
              <a:latin typeface="Catamaran"/>
              <a:ea typeface="Catamaran"/>
              <a:cs typeface="Catamaran"/>
              <a:sym typeface="Catamaran"/>
            </a:endParaRPr>
          </a:p>
        </p:txBody>
      </p:sp>
      <p:sp>
        <p:nvSpPr>
          <p:cNvPr id="11" name="Google Shape;1183;p38">
            <a:extLst>
              <a:ext uri="{FF2B5EF4-FFF2-40B4-BE49-F238E27FC236}">
                <a16:creationId xmlns:a16="http://schemas.microsoft.com/office/drawing/2014/main" id="{DB3D66B5-AD1F-AAA0-AEEA-44694846A55D}"/>
              </a:ext>
            </a:extLst>
          </p:cNvPr>
          <p:cNvSpPr txBox="1">
            <a:spLocks/>
          </p:cNvSpPr>
          <p:nvPr/>
        </p:nvSpPr>
        <p:spPr>
          <a:xfrm>
            <a:off x="1241850" y="-100209"/>
            <a:ext cx="6660300" cy="3963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2000" b="1" dirty="0">
                <a:solidFill>
                  <a:schemeClr val="tx1"/>
                </a:solidFill>
                <a:latin typeface="+mj-lt"/>
              </a:rPr>
              <a:t>PIPELINE DI LAVORO</a:t>
            </a:r>
          </a:p>
        </p:txBody>
      </p:sp>
      <p:cxnSp>
        <p:nvCxnSpPr>
          <p:cNvPr id="14" name="Google Shape;1198;p38">
            <a:extLst>
              <a:ext uri="{FF2B5EF4-FFF2-40B4-BE49-F238E27FC236}">
                <a16:creationId xmlns:a16="http://schemas.microsoft.com/office/drawing/2014/main" id="{9F3475F5-18B9-F17B-90FF-CBF8B6516252}"/>
              </a:ext>
            </a:extLst>
          </p:cNvPr>
          <p:cNvCxnSpPr/>
          <p:nvPr/>
        </p:nvCxnSpPr>
        <p:spPr>
          <a:xfrm rot="10800000">
            <a:off x="750947" y="1619436"/>
            <a:ext cx="0" cy="498600"/>
          </a:xfrm>
          <a:prstGeom prst="straightConnector1">
            <a:avLst/>
          </a:prstGeom>
          <a:noFill/>
          <a:ln w="9525" cap="flat" cmpd="sng">
            <a:solidFill>
              <a:schemeClr val="lt2"/>
            </a:solidFill>
            <a:prstDash val="solid"/>
            <a:round/>
            <a:headEnd type="oval" w="med" len="med"/>
            <a:tailEnd type="oval" w="med" len="med"/>
          </a:ln>
        </p:spPr>
      </p:cxnSp>
      <p:sp>
        <p:nvSpPr>
          <p:cNvPr id="15" name="CasellaDiTesto 14">
            <a:extLst>
              <a:ext uri="{FF2B5EF4-FFF2-40B4-BE49-F238E27FC236}">
                <a16:creationId xmlns:a16="http://schemas.microsoft.com/office/drawing/2014/main" id="{0542B7D1-67ED-B1CB-2853-3E091D708093}"/>
              </a:ext>
            </a:extLst>
          </p:cNvPr>
          <p:cNvSpPr txBox="1"/>
          <p:nvPr/>
        </p:nvSpPr>
        <p:spPr>
          <a:xfrm>
            <a:off x="365274" y="649102"/>
            <a:ext cx="1891681" cy="892552"/>
          </a:xfrm>
          <a:prstGeom prst="rect">
            <a:avLst/>
          </a:prstGeom>
          <a:noFill/>
          <a:ln>
            <a:solidFill>
              <a:schemeClr val="accent1"/>
            </a:solidFill>
          </a:ln>
        </p:spPr>
        <p:txBody>
          <a:bodyPr wrap="square" rtlCol="0">
            <a:spAutoFit/>
          </a:bodyPr>
          <a:lstStyle/>
          <a:p>
            <a:pPr algn="ctr"/>
            <a:r>
              <a:rPr lang="it-IT" sz="1300" b="1" dirty="0">
                <a:solidFill>
                  <a:schemeClr val="tx1"/>
                </a:solidFill>
                <a:latin typeface="+mn-lt"/>
              </a:rPr>
              <a:t>Ricerca Dataset</a:t>
            </a:r>
          </a:p>
          <a:p>
            <a:pPr marL="285750" indent="-285750">
              <a:buClr>
                <a:schemeClr val="accent1">
                  <a:lumMod val="40000"/>
                  <a:lumOff val="60000"/>
                </a:schemeClr>
              </a:buClr>
              <a:buFont typeface="Arial" panose="020B0604020202020204" pitchFamily="34" charset="0"/>
              <a:buChar char="•"/>
            </a:pPr>
            <a:r>
              <a:rPr lang="it-IT" sz="1300" dirty="0" err="1">
                <a:solidFill>
                  <a:schemeClr val="tx1"/>
                </a:solidFill>
                <a:latin typeface="+mn-lt"/>
                <a:cs typeface="Catamaran Thin"/>
              </a:rPr>
              <a:t>PMEmo</a:t>
            </a:r>
            <a:endParaRPr lang="it-IT" sz="1300" dirty="0">
              <a:solidFill>
                <a:schemeClr val="tx1"/>
              </a:solidFill>
              <a:latin typeface="+mn-lt"/>
              <a:cs typeface="Catamaran Thin"/>
            </a:endParaRPr>
          </a:p>
          <a:p>
            <a:pPr marL="285750" indent="-285750">
              <a:buClr>
                <a:schemeClr val="accent1">
                  <a:lumMod val="40000"/>
                  <a:lumOff val="60000"/>
                </a:schemeClr>
              </a:buClr>
              <a:buFont typeface="Arial" panose="020B0604020202020204" pitchFamily="34" charset="0"/>
              <a:buChar char="•"/>
            </a:pPr>
            <a:r>
              <a:rPr lang="it-IT" sz="1300" dirty="0">
                <a:solidFill>
                  <a:schemeClr val="tx1"/>
                </a:solidFill>
                <a:latin typeface="+mn-lt"/>
                <a:cs typeface="Catamaran Thin"/>
              </a:rPr>
              <a:t>4Q</a:t>
            </a:r>
          </a:p>
          <a:p>
            <a:pPr marL="285750" indent="-285750">
              <a:buClr>
                <a:schemeClr val="accent1">
                  <a:lumMod val="40000"/>
                  <a:lumOff val="60000"/>
                </a:schemeClr>
              </a:buClr>
              <a:buFont typeface="Arial" panose="020B0604020202020204" pitchFamily="34" charset="0"/>
              <a:buChar char="•"/>
            </a:pPr>
            <a:r>
              <a:rPr lang="it-IT" sz="1300" dirty="0" err="1">
                <a:solidFill>
                  <a:schemeClr val="tx1"/>
                </a:solidFill>
                <a:latin typeface="+mn-lt"/>
                <a:cs typeface="Catamaran Thin"/>
              </a:rPr>
              <a:t>Emotify</a:t>
            </a:r>
            <a:endParaRPr lang="it-IT" sz="1300" dirty="0">
              <a:solidFill>
                <a:schemeClr val="tx1"/>
              </a:solidFill>
              <a:latin typeface="+mn-lt"/>
              <a:cs typeface="Catamaran Thin"/>
            </a:endParaRPr>
          </a:p>
        </p:txBody>
      </p:sp>
      <p:sp>
        <p:nvSpPr>
          <p:cNvPr id="16" name="CasellaDiTesto 15">
            <a:extLst>
              <a:ext uri="{FF2B5EF4-FFF2-40B4-BE49-F238E27FC236}">
                <a16:creationId xmlns:a16="http://schemas.microsoft.com/office/drawing/2014/main" id="{F9B0C668-16BB-52D7-6880-9C98E726E22C}"/>
              </a:ext>
            </a:extLst>
          </p:cNvPr>
          <p:cNvSpPr txBox="1"/>
          <p:nvPr/>
        </p:nvSpPr>
        <p:spPr>
          <a:xfrm>
            <a:off x="2463573" y="2976519"/>
            <a:ext cx="2382777" cy="1492716"/>
          </a:xfrm>
          <a:prstGeom prst="rect">
            <a:avLst/>
          </a:prstGeom>
          <a:noFill/>
          <a:ln>
            <a:solidFill>
              <a:schemeClr val="accent1"/>
            </a:solidFill>
          </a:ln>
        </p:spPr>
        <p:txBody>
          <a:bodyPr wrap="square" rtlCol="0">
            <a:spAutoFit/>
          </a:bodyPr>
          <a:lstStyle/>
          <a:p>
            <a:r>
              <a:rPr lang="it-IT" sz="1300" b="1" dirty="0">
                <a:solidFill>
                  <a:schemeClr val="tx1"/>
                </a:solidFill>
                <a:latin typeface="+mn-lt"/>
                <a:cs typeface="Catamaran Thin"/>
              </a:rPr>
              <a:t>Data </a:t>
            </a:r>
            <a:r>
              <a:rPr lang="it-IT" sz="1300" b="1" dirty="0" err="1">
                <a:solidFill>
                  <a:schemeClr val="tx1"/>
                </a:solidFill>
                <a:latin typeface="+mn-lt"/>
                <a:cs typeface="Catamaran Thin"/>
              </a:rPr>
              <a:t>Preprocessing</a:t>
            </a:r>
            <a:endParaRPr lang="it-IT" sz="1300" b="1" dirty="0">
              <a:solidFill>
                <a:schemeClr val="tx1"/>
              </a:solidFill>
              <a:latin typeface="+mn-lt"/>
              <a:cs typeface="Catamaran Thin"/>
            </a:endParaRPr>
          </a:p>
          <a:p>
            <a:endParaRPr lang="it-IT" sz="1300" b="1" dirty="0">
              <a:solidFill>
                <a:schemeClr val="tx1"/>
              </a:solidFill>
              <a:latin typeface="+mn-lt"/>
              <a:cs typeface="Catamaran Thin"/>
            </a:endParaRPr>
          </a:p>
          <a:p>
            <a:pPr marL="285750" indent="-285750">
              <a:buClr>
                <a:schemeClr val="accent1">
                  <a:lumMod val="40000"/>
                  <a:lumOff val="60000"/>
                </a:schemeClr>
              </a:buClr>
              <a:buFont typeface="Arial" panose="020B0604020202020204" pitchFamily="34" charset="0"/>
              <a:buChar char="•"/>
            </a:pPr>
            <a:r>
              <a:rPr lang="it-IT" sz="1300" dirty="0">
                <a:solidFill>
                  <a:schemeClr val="tx1"/>
                </a:solidFill>
                <a:latin typeface="+mn-lt"/>
                <a:cs typeface="Catamaran Thin"/>
              </a:rPr>
              <a:t>Allineamento Etichette</a:t>
            </a:r>
          </a:p>
          <a:p>
            <a:pPr marL="285750" indent="-285750">
              <a:buClr>
                <a:schemeClr val="accent1">
                  <a:lumMod val="40000"/>
                  <a:lumOff val="60000"/>
                </a:schemeClr>
              </a:buClr>
              <a:buFont typeface="Arial" panose="020B0604020202020204" pitchFamily="34" charset="0"/>
              <a:buChar char="•"/>
            </a:pPr>
            <a:r>
              <a:rPr lang="it-IT" sz="1300" dirty="0">
                <a:solidFill>
                  <a:schemeClr val="tx1"/>
                </a:solidFill>
                <a:latin typeface="+mn-lt"/>
                <a:cs typeface="Catamaran Thin"/>
              </a:rPr>
              <a:t>Bilanciamento</a:t>
            </a:r>
          </a:p>
          <a:p>
            <a:pPr marL="285750" indent="-285750">
              <a:buClr>
                <a:schemeClr val="accent1">
                  <a:lumMod val="40000"/>
                  <a:lumOff val="60000"/>
                </a:schemeClr>
              </a:buClr>
              <a:buFont typeface="Arial" panose="020B0604020202020204" pitchFamily="34" charset="0"/>
              <a:buChar char="•"/>
            </a:pPr>
            <a:r>
              <a:rPr lang="it-IT" sz="1300" dirty="0">
                <a:solidFill>
                  <a:schemeClr val="tx1"/>
                </a:solidFill>
                <a:latin typeface="+mn-lt"/>
                <a:cs typeface="Catamaran Thin"/>
              </a:rPr>
              <a:t>Generazione Spettrogrammi di Mel</a:t>
            </a:r>
            <a:endParaRPr lang="it-IT" sz="1300" dirty="0">
              <a:solidFill>
                <a:schemeClr val="tx1"/>
              </a:solidFill>
              <a:latin typeface="Catamaran Thin"/>
              <a:cs typeface="Catamaran Thin"/>
            </a:endParaRPr>
          </a:p>
          <a:p>
            <a:endParaRPr lang="it-IT" sz="1300" b="1" dirty="0">
              <a:solidFill>
                <a:schemeClr val="tx1"/>
              </a:solidFill>
              <a:latin typeface="Catamaran Thin"/>
              <a:cs typeface="Catamaran Thin"/>
            </a:endParaRPr>
          </a:p>
        </p:txBody>
      </p:sp>
      <p:sp>
        <p:nvSpPr>
          <p:cNvPr id="17" name="CasellaDiTesto 16">
            <a:extLst>
              <a:ext uri="{FF2B5EF4-FFF2-40B4-BE49-F238E27FC236}">
                <a16:creationId xmlns:a16="http://schemas.microsoft.com/office/drawing/2014/main" id="{D818399C-1E3C-118C-1559-2E2BEAA6CCF4}"/>
              </a:ext>
            </a:extLst>
          </p:cNvPr>
          <p:cNvSpPr txBox="1"/>
          <p:nvPr/>
        </p:nvSpPr>
        <p:spPr>
          <a:xfrm>
            <a:off x="3225322" y="622964"/>
            <a:ext cx="2795286" cy="1092607"/>
          </a:xfrm>
          <a:prstGeom prst="rect">
            <a:avLst/>
          </a:prstGeom>
          <a:noFill/>
          <a:ln>
            <a:solidFill>
              <a:schemeClr val="accent1"/>
            </a:solidFill>
          </a:ln>
        </p:spPr>
        <p:txBody>
          <a:bodyPr wrap="square" rtlCol="0">
            <a:spAutoFit/>
          </a:bodyPr>
          <a:lstStyle/>
          <a:p>
            <a:r>
              <a:rPr lang="it-IT" sz="1300" b="1" dirty="0" err="1">
                <a:solidFill>
                  <a:schemeClr val="tx1"/>
                </a:solidFill>
                <a:cs typeface="Catamaran Thin"/>
              </a:rPr>
              <a:t>Convolutional</a:t>
            </a:r>
            <a:r>
              <a:rPr lang="it-IT" sz="1300" b="1" dirty="0">
                <a:solidFill>
                  <a:schemeClr val="tx1"/>
                </a:solidFill>
                <a:cs typeface="Catamaran Thin"/>
              </a:rPr>
              <a:t> Neural Network</a:t>
            </a:r>
          </a:p>
          <a:p>
            <a:endParaRPr lang="it-IT" sz="1300" b="1" dirty="0">
              <a:solidFill>
                <a:schemeClr val="tx1"/>
              </a:solidFill>
              <a:cs typeface="Catamaran Thin"/>
            </a:endParaRPr>
          </a:p>
          <a:p>
            <a:pPr marL="285750" indent="-285750">
              <a:buClr>
                <a:schemeClr val="accent1">
                  <a:lumMod val="40000"/>
                  <a:lumOff val="60000"/>
                </a:schemeClr>
              </a:buClr>
              <a:buFont typeface="Arial" panose="020B0604020202020204" pitchFamily="34" charset="0"/>
              <a:buChar char="•"/>
            </a:pPr>
            <a:r>
              <a:rPr lang="it-IT" sz="1300" dirty="0">
                <a:solidFill>
                  <a:schemeClr val="tx1"/>
                </a:solidFill>
                <a:latin typeface="+mn-lt"/>
                <a:cs typeface="Catamaran Thin"/>
              </a:rPr>
              <a:t>Scelta architettura rete</a:t>
            </a:r>
          </a:p>
          <a:p>
            <a:pPr marL="285750" indent="-285750">
              <a:buClr>
                <a:schemeClr val="accent1">
                  <a:lumMod val="40000"/>
                  <a:lumOff val="60000"/>
                </a:schemeClr>
              </a:buClr>
              <a:buFont typeface="Arial" panose="020B0604020202020204" pitchFamily="34" charset="0"/>
              <a:buChar char="•"/>
            </a:pPr>
            <a:r>
              <a:rPr lang="it-IT" sz="1300" dirty="0">
                <a:solidFill>
                  <a:schemeClr val="tx1"/>
                </a:solidFill>
                <a:latin typeface="+mn-lt"/>
                <a:cs typeface="Catamaran Thin"/>
              </a:rPr>
              <a:t>Addestramento</a:t>
            </a:r>
          </a:p>
          <a:p>
            <a:pPr marL="285750" indent="-285750">
              <a:buClr>
                <a:schemeClr val="accent1">
                  <a:lumMod val="40000"/>
                  <a:lumOff val="60000"/>
                </a:schemeClr>
              </a:buClr>
              <a:buFont typeface="Arial" panose="020B0604020202020204" pitchFamily="34" charset="0"/>
              <a:buChar char="•"/>
            </a:pPr>
            <a:r>
              <a:rPr lang="it-IT" sz="1300" dirty="0">
                <a:solidFill>
                  <a:schemeClr val="tx1"/>
                </a:solidFill>
                <a:latin typeface="+mn-lt"/>
                <a:cs typeface="Catamaran Thin"/>
              </a:rPr>
              <a:t>Valutazione Risultati</a:t>
            </a:r>
          </a:p>
        </p:txBody>
      </p:sp>
      <p:sp>
        <p:nvSpPr>
          <p:cNvPr id="18" name="CasellaDiTesto 17">
            <a:extLst>
              <a:ext uri="{FF2B5EF4-FFF2-40B4-BE49-F238E27FC236}">
                <a16:creationId xmlns:a16="http://schemas.microsoft.com/office/drawing/2014/main" id="{70E3EC93-58CF-93AD-5C41-18F13CDFCF5A}"/>
              </a:ext>
            </a:extLst>
          </p:cNvPr>
          <p:cNvSpPr txBox="1"/>
          <p:nvPr/>
        </p:nvSpPr>
        <p:spPr>
          <a:xfrm>
            <a:off x="5370595" y="2988318"/>
            <a:ext cx="2656580" cy="892552"/>
          </a:xfrm>
          <a:prstGeom prst="rect">
            <a:avLst/>
          </a:prstGeom>
          <a:noFill/>
          <a:ln>
            <a:solidFill>
              <a:schemeClr val="accent1"/>
            </a:solidFill>
          </a:ln>
        </p:spPr>
        <p:txBody>
          <a:bodyPr wrap="square" rtlCol="0">
            <a:spAutoFit/>
          </a:bodyPr>
          <a:lstStyle/>
          <a:p>
            <a:r>
              <a:rPr lang="it-IT" sz="1300" b="1" dirty="0">
                <a:solidFill>
                  <a:schemeClr val="tx1"/>
                </a:solidFill>
                <a:cs typeface="Catamaran Thin"/>
              </a:rPr>
              <a:t>Long Short-</a:t>
            </a:r>
            <a:r>
              <a:rPr lang="it-IT" sz="1300" b="1" dirty="0" err="1">
                <a:solidFill>
                  <a:schemeClr val="tx1"/>
                </a:solidFill>
                <a:cs typeface="Catamaran Thin"/>
              </a:rPr>
              <a:t>Term</a:t>
            </a:r>
            <a:r>
              <a:rPr lang="it-IT" sz="1300" b="1" dirty="0">
                <a:solidFill>
                  <a:schemeClr val="tx1"/>
                </a:solidFill>
                <a:cs typeface="Catamaran Thin"/>
              </a:rPr>
              <a:t> Memory</a:t>
            </a:r>
          </a:p>
          <a:p>
            <a:endParaRPr lang="it-IT" sz="1300" b="1" dirty="0">
              <a:solidFill>
                <a:schemeClr val="tx1"/>
              </a:solidFill>
              <a:cs typeface="Catamaran Thin"/>
            </a:endParaRPr>
          </a:p>
          <a:p>
            <a:pPr marL="285750" indent="-285750">
              <a:buClr>
                <a:schemeClr val="accent1">
                  <a:lumMod val="40000"/>
                  <a:lumOff val="60000"/>
                </a:schemeClr>
              </a:buClr>
              <a:buFont typeface="Arial" panose="020B0604020202020204" pitchFamily="34" charset="0"/>
              <a:buChar char="•"/>
            </a:pPr>
            <a:r>
              <a:rPr lang="it-IT" sz="1300" dirty="0">
                <a:solidFill>
                  <a:schemeClr val="tx1"/>
                </a:solidFill>
                <a:latin typeface="+mn-lt"/>
                <a:cs typeface="Catamaran Thin"/>
              </a:rPr>
              <a:t>Addestramento</a:t>
            </a:r>
          </a:p>
          <a:p>
            <a:pPr marL="285750" indent="-285750">
              <a:buClr>
                <a:schemeClr val="accent1">
                  <a:lumMod val="40000"/>
                  <a:lumOff val="60000"/>
                </a:schemeClr>
              </a:buClr>
              <a:buFont typeface="Arial" panose="020B0604020202020204" pitchFamily="34" charset="0"/>
              <a:buChar char="•"/>
            </a:pPr>
            <a:r>
              <a:rPr lang="it-IT" sz="1300" dirty="0">
                <a:solidFill>
                  <a:schemeClr val="tx1"/>
                </a:solidFill>
                <a:latin typeface="+mn-lt"/>
                <a:cs typeface="Catamaran Thin"/>
              </a:rPr>
              <a:t>Valutazione</a:t>
            </a:r>
            <a:r>
              <a:rPr lang="it-IT" sz="1300" dirty="0">
                <a:solidFill>
                  <a:schemeClr val="tx1"/>
                </a:solidFill>
                <a:latin typeface="Catamaran Thin"/>
                <a:cs typeface="Catamaran Thin"/>
              </a:rPr>
              <a:t> Risultati</a:t>
            </a:r>
          </a:p>
        </p:txBody>
      </p:sp>
      <p:sp>
        <p:nvSpPr>
          <p:cNvPr id="19" name="CasellaDiTesto 18">
            <a:extLst>
              <a:ext uri="{FF2B5EF4-FFF2-40B4-BE49-F238E27FC236}">
                <a16:creationId xmlns:a16="http://schemas.microsoft.com/office/drawing/2014/main" id="{93B1D537-1050-ED16-E1FB-BA16EBE1B9BF}"/>
              </a:ext>
            </a:extLst>
          </p:cNvPr>
          <p:cNvSpPr txBox="1"/>
          <p:nvPr/>
        </p:nvSpPr>
        <p:spPr>
          <a:xfrm>
            <a:off x="6969919" y="1217843"/>
            <a:ext cx="1163842" cy="292388"/>
          </a:xfrm>
          <a:prstGeom prst="rect">
            <a:avLst/>
          </a:prstGeom>
          <a:noFill/>
          <a:ln>
            <a:solidFill>
              <a:schemeClr val="accent1"/>
            </a:solidFill>
          </a:ln>
        </p:spPr>
        <p:txBody>
          <a:bodyPr wrap="square" rtlCol="0">
            <a:spAutoFit/>
          </a:bodyPr>
          <a:lstStyle/>
          <a:p>
            <a:r>
              <a:rPr lang="it-IT" sz="1300" b="1" dirty="0">
                <a:solidFill>
                  <a:schemeClr val="tx1"/>
                </a:solidFill>
                <a:latin typeface="+mn-lt"/>
                <a:cs typeface="Catamaran Thin"/>
              </a:rPr>
              <a:t>User-Tuning</a:t>
            </a:r>
          </a:p>
        </p:txBody>
      </p:sp>
      <p:sp>
        <p:nvSpPr>
          <p:cNvPr id="9" name="Google Shape;1193;p38">
            <a:extLst>
              <a:ext uri="{FF2B5EF4-FFF2-40B4-BE49-F238E27FC236}">
                <a16:creationId xmlns:a16="http://schemas.microsoft.com/office/drawing/2014/main" id="{CD2A4432-9563-86FA-F1DC-FF626EA96A36}"/>
              </a:ext>
            </a:extLst>
          </p:cNvPr>
          <p:cNvSpPr/>
          <p:nvPr/>
        </p:nvSpPr>
        <p:spPr>
          <a:xfrm>
            <a:off x="3760287" y="2034071"/>
            <a:ext cx="1743206" cy="430408"/>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it-IT" sz="1000" dirty="0">
                <a:solidFill>
                  <a:schemeClr val="lt1"/>
                </a:solidFill>
                <a:latin typeface="Catamaran"/>
                <a:ea typeface="Catamaran"/>
                <a:cs typeface="Catamaran"/>
                <a:sym typeface="Catamaran"/>
              </a:rPr>
              <a:t>	3</a:t>
            </a:r>
            <a:endParaRPr sz="1000" dirty="0">
              <a:solidFill>
                <a:schemeClr val="lt1"/>
              </a:solidFill>
              <a:latin typeface="Catamaran"/>
              <a:ea typeface="Catamaran"/>
              <a:cs typeface="Catamaran"/>
              <a:sym typeface="Catamaran"/>
            </a:endParaRPr>
          </a:p>
        </p:txBody>
      </p:sp>
      <p:sp>
        <p:nvSpPr>
          <p:cNvPr id="10" name="Google Shape;1196;p38">
            <a:extLst>
              <a:ext uri="{FF2B5EF4-FFF2-40B4-BE49-F238E27FC236}">
                <a16:creationId xmlns:a16="http://schemas.microsoft.com/office/drawing/2014/main" id="{590BA6C7-5563-595C-91CB-DE3F74A43E17}"/>
              </a:ext>
            </a:extLst>
          </p:cNvPr>
          <p:cNvSpPr/>
          <p:nvPr/>
        </p:nvSpPr>
        <p:spPr>
          <a:xfrm>
            <a:off x="2095501" y="2036078"/>
            <a:ext cx="1807026" cy="428258"/>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it-IT" sz="1000" dirty="0">
                <a:solidFill>
                  <a:schemeClr val="lt1"/>
                </a:solidFill>
                <a:latin typeface="Catamaran"/>
                <a:ea typeface="Catamaran"/>
                <a:cs typeface="Catamaran"/>
                <a:sym typeface="Catamaran"/>
              </a:rPr>
              <a:t>	2</a:t>
            </a:r>
            <a:endParaRPr sz="1000" dirty="0">
              <a:solidFill>
                <a:schemeClr val="lt1"/>
              </a:solidFill>
              <a:latin typeface="Catamaran"/>
              <a:ea typeface="Catamaran"/>
              <a:cs typeface="Catamaran"/>
              <a:sym typeface="Catamaran"/>
            </a:endParaRPr>
          </a:p>
        </p:txBody>
      </p:sp>
      <p:sp>
        <p:nvSpPr>
          <p:cNvPr id="13" name="Google Shape;1197;p38">
            <a:extLst>
              <a:ext uri="{FF2B5EF4-FFF2-40B4-BE49-F238E27FC236}">
                <a16:creationId xmlns:a16="http://schemas.microsoft.com/office/drawing/2014/main" id="{24622D18-39CD-FB18-A36E-E33536E47769}"/>
              </a:ext>
            </a:extLst>
          </p:cNvPr>
          <p:cNvSpPr/>
          <p:nvPr/>
        </p:nvSpPr>
        <p:spPr>
          <a:xfrm>
            <a:off x="471281" y="2036798"/>
            <a:ext cx="1764422" cy="42553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it-IT" sz="1000" dirty="0">
                <a:solidFill>
                  <a:schemeClr val="dk1"/>
                </a:solidFill>
              </a:rPr>
              <a:t>1</a:t>
            </a:r>
            <a:endParaRPr sz="1000" dirty="0">
              <a:solidFill>
                <a:schemeClr val="dk1"/>
              </a:solidFill>
            </a:endParaRPr>
          </a:p>
        </p:txBody>
      </p:sp>
    </p:spTree>
    <p:extLst>
      <p:ext uri="{BB962C8B-B14F-4D97-AF65-F5344CB8AC3E}">
        <p14:creationId xmlns:p14="http://schemas.microsoft.com/office/powerpoint/2010/main" val="67432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additive="base">
                                        <p:cTn id="53" dur="500" fill="hold"/>
                                        <p:tgtEl>
                                          <p:spTgt spid="4"/>
                                        </p:tgtEl>
                                        <p:attrNameLst>
                                          <p:attrName>ppt_x</p:attrName>
                                        </p:attrNameLst>
                                      </p:cBhvr>
                                      <p:tavLst>
                                        <p:tav tm="0">
                                          <p:val>
                                            <p:strVal val="#ppt_x"/>
                                          </p:val>
                                        </p:tav>
                                        <p:tav tm="100000">
                                          <p:val>
                                            <p:strVal val="#ppt_x"/>
                                          </p:val>
                                        </p:tav>
                                      </p:tavLst>
                                    </p:anim>
                                    <p:anim calcmode="lin" valueType="num">
                                      <p:cBhvr additive="base">
                                        <p:cTn id="54" dur="500" fill="hold"/>
                                        <p:tgtEl>
                                          <p:spTgt spid="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1+#ppt_w/2"/>
                                          </p:val>
                                        </p:tav>
                                        <p:tav tm="100000">
                                          <p:val>
                                            <p:strVal val="#ppt_x"/>
                                          </p:val>
                                        </p:tav>
                                      </p:tavLst>
                                    </p:anim>
                                    <p:anim calcmode="lin" valueType="num">
                                      <p:cBhvr additive="base">
                                        <p:cTn id="64" dur="500" fill="hold"/>
                                        <p:tgtEl>
                                          <p:spTgt spid="7"/>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1+#ppt_w/2"/>
                                          </p:val>
                                        </p:tav>
                                        <p:tav tm="100000">
                                          <p:val>
                                            <p:strVal val="#ppt_x"/>
                                          </p:val>
                                        </p:tav>
                                      </p:tavLst>
                                    </p:anim>
                                    <p:anim calcmode="lin" valueType="num">
                                      <p:cBhvr additive="base">
                                        <p:cTn id="68" dur="500" fill="hold"/>
                                        <p:tgtEl>
                                          <p:spTgt spid="3"/>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1+#ppt_w/2"/>
                                          </p:val>
                                        </p:tav>
                                        <p:tav tm="100000">
                                          <p:val>
                                            <p:strVal val="#ppt_x"/>
                                          </p:val>
                                        </p:tav>
                                      </p:tavLst>
                                    </p:anim>
                                    <p:anim calcmode="lin" valueType="num">
                                      <p:cBhvr additive="base">
                                        <p:cTn id="72"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5" grpId="0" animBg="1"/>
      <p:bldP spid="16" grpId="0" animBg="1"/>
      <p:bldP spid="17" grpId="0" animBg="1"/>
      <p:bldP spid="18" grpId="0" animBg="1"/>
      <p:bldP spid="19" grpId="0" animBg="1"/>
      <p:bldP spid="9" grpId="0" animBg="1"/>
      <p:bldP spid="10"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B5D231E5-315B-5430-42C7-24ADFA439DAB}"/>
              </a:ext>
            </a:extLst>
          </p:cNvPr>
          <p:cNvSpPr>
            <a:spLocks noGrp="1"/>
          </p:cNvSpPr>
          <p:nvPr>
            <p:ph type="sldNum" idx="12"/>
          </p:nvPr>
        </p:nvSpPr>
        <p:spPr>
          <a:xfrm>
            <a:off x="4205152" y="4748107"/>
            <a:ext cx="733693" cy="518402"/>
          </a:xfrm>
        </p:spPr>
        <p:txBody>
          <a:bodyPr/>
          <a:lstStyle/>
          <a:p>
            <a:pPr marL="0" lvl="0" indent="0" algn="ctr" rtl="0">
              <a:spcBef>
                <a:spcPts val="0"/>
              </a:spcBef>
              <a:spcAft>
                <a:spcPts val="0"/>
              </a:spcAft>
              <a:buNone/>
            </a:pPr>
            <a:fld id="{00000000-1234-1234-1234-123412341234}" type="slidenum">
              <a:rPr lang="it-IT" smtClean="0">
                <a:latin typeface="+mn-lt"/>
              </a:rPr>
              <a:t>12</a:t>
            </a:fld>
            <a:r>
              <a:rPr lang="it-IT" dirty="0">
                <a:latin typeface="+mn-lt"/>
              </a:rPr>
              <a:t> di 26</a:t>
            </a:r>
          </a:p>
        </p:txBody>
      </p:sp>
      <p:sp>
        <p:nvSpPr>
          <p:cNvPr id="3" name="CasellaDiTesto 2">
            <a:extLst>
              <a:ext uri="{FF2B5EF4-FFF2-40B4-BE49-F238E27FC236}">
                <a16:creationId xmlns:a16="http://schemas.microsoft.com/office/drawing/2014/main" id="{D4494FB6-C19A-B303-645E-870A81F3E294}"/>
              </a:ext>
            </a:extLst>
          </p:cNvPr>
          <p:cNvSpPr txBox="1"/>
          <p:nvPr/>
        </p:nvSpPr>
        <p:spPr>
          <a:xfrm>
            <a:off x="1498600" y="-7684"/>
            <a:ext cx="6146800" cy="400110"/>
          </a:xfrm>
          <a:prstGeom prst="rect">
            <a:avLst/>
          </a:prstGeom>
          <a:noFill/>
        </p:spPr>
        <p:txBody>
          <a:bodyPr wrap="square" rtlCol="0">
            <a:spAutoFit/>
          </a:bodyPr>
          <a:lstStyle/>
          <a:p>
            <a:pPr algn="ctr"/>
            <a:r>
              <a:rPr lang="it-IT" sz="2000" b="1" dirty="0">
                <a:solidFill>
                  <a:schemeClr val="tx1"/>
                </a:solidFill>
              </a:rPr>
              <a:t>DATASET</a:t>
            </a:r>
          </a:p>
        </p:txBody>
      </p:sp>
      <p:sp>
        <p:nvSpPr>
          <p:cNvPr id="4" name="CasellaDiTesto 3">
            <a:extLst>
              <a:ext uri="{FF2B5EF4-FFF2-40B4-BE49-F238E27FC236}">
                <a16:creationId xmlns:a16="http://schemas.microsoft.com/office/drawing/2014/main" id="{BD62D3D2-1926-1F09-D5EC-B328CC8B8DFD}"/>
              </a:ext>
            </a:extLst>
          </p:cNvPr>
          <p:cNvSpPr txBox="1"/>
          <p:nvPr/>
        </p:nvSpPr>
        <p:spPr>
          <a:xfrm>
            <a:off x="361951" y="1193800"/>
            <a:ext cx="2603500" cy="2031325"/>
          </a:xfrm>
          <a:prstGeom prst="rect">
            <a:avLst/>
          </a:prstGeom>
          <a:noFill/>
        </p:spPr>
        <p:txBody>
          <a:bodyPr wrap="square" rtlCol="0">
            <a:spAutoFit/>
          </a:bodyPr>
          <a:lstStyle/>
          <a:p>
            <a:pPr algn="ctr"/>
            <a:r>
              <a:rPr lang="it-IT" b="1" dirty="0" err="1">
                <a:solidFill>
                  <a:schemeClr val="tx1"/>
                </a:solidFill>
              </a:rPr>
              <a:t>PMEmo</a:t>
            </a:r>
            <a:br>
              <a:rPr lang="it-IT" b="1" dirty="0">
                <a:solidFill>
                  <a:schemeClr val="tx1"/>
                </a:solidFill>
              </a:rPr>
            </a:br>
            <a:br>
              <a:rPr lang="it-IT" b="1" dirty="0">
                <a:solidFill>
                  <a:schemeClr val="tx1"/>
                </a:solidFill>
              </a:rPr>
            </a:br>
            <a:endParaRPr lang="it-IT" b="1" dirty="0">
              <a:solidFill>
                <a:schemeClr val="tx1"/>
              </a:solidFill>
            </a:endParaRPr>
          </a:p>
          <a:p>
            <a:pPr marL="285750" indent="-285750">
              <a:buClr>
                <a:schemeClr val="accent1">
                  <a:lumMod val="40000"/>
                  <a:lumOff val="60000"/>
                </a:schemeClr>
              </a:buClr>
              <a:buFont typeface="Arial" panose="020B0604020202020204" pitchFamily="34" charset="0"/>
              <a:buChar char="•"/>
            </a:pPr>
            <a:r>
              <a:rPr lang="it-IT" dirty="0">
                <a:solidFill>
                  <a:schemeClr val="tx1"/>
                </a:solidFill>
              </a:rPr>
              <a:t>794 file audio</a:t>
            </a:r>
            <a:br>
              <a:rPr lang="it-IT" dirty="0">
                <a:solidFill>
                  <a:schemeClr val="tx1"/>
                </a:solidFill>
              </a:rPr>
            </a:br>
            <a:endParaRPr lang="it-IT" dirty="0">
              <a:solidFill>
                <a:schemeClr val="tx1"/>
              </a:solidFill>
            </a:endParaRPr>
          </a:p>
          <a:p>
            <a:pPr marL="285750" indent="-285750">
              <a:buClr>
                <a:schemeClr val="accent1">
                  <a:lumMod val="40000"/>
                  <a:lumOff val="60000"/>
                </a:schemeClr>
              </a:buClr>
              <a:buFont typeface="Arial" panose="020B0604020202020204" pitchFamily="34" charset="0"/>
              <a:buChar char="•"/>
            </a:pPr>
            <a:r>
              <a:rPr lang="it-IT" dirty="0">
                <a:solidFill>
                  <a:schemeClr val="tx1"/>
                </a:solidFill>
              </a:rPr>
              <a:t>Lunghezza variabile</a:t>
            </a:r>
            <a:br>
              <a:rPr lang="it-IT" dirty="0">
                <a:solidFill>
                  <a:schemeClr val="tx1"/>
                </a:solidFill>
              </a:rPr>
            </a:br>
            <a:endParaRPr lang="it-IT" dirty="0">
              <a:solidFill>
                <a:schemeClr val="tx1"/>
              </a:solidFill>
            </a:endParaRPr>
          </a:p>
          <a:p>
            <a:pPr>
              <a:buClr>
                <a:schemeClr val="accent1">
                  <a:lumMod val="40000"/>
                  <a:lumOff val="60000"/>
                </a:schemeClr>
              </a:buClr>
            </a:pPr>
            <a:br>
              <a:rPr lang="it-IT" dirty="0">
                <a:solidFill>
                  <a:schemeClr val="tx1"/>
                </a:solidFill>
              </a:rPr>
            </a:br>
            <a:endParaRPr lang="it-IT" dirty="0">
              <a:solidFill>
                <a:schemeClr val="tx1"/>
              </a:solidFill>
            </a:endParaRPr>
          </a:p>
        </p:txBody>
      </p:sp>
      <p:sp>
        <p:nvSpPr>
          <p:cNvPr id="5" name="CasellaDiTesto 4">
            <a:extLst>
              <a:ext uri="{FF2B5EF4-FFF2-40B4-BE49-F238E27FC236}">
                <a16:creationId xmlns:a16="http://schemas.microsoft.com/office/drawing/2014/main" id="{0D773633-F283-85DD-2856-A89A82C72047}"/>
              </a:ext>
            </a:extLst>
          </p:cNvPr>
          <p:cNvSpPr txBox="1"/>
          <p:nvPr/>
        </p:nvSpPr>
        <p:spPr>
          <a:xfrm>
            <a:off x="3270250" y="1193800"/>
            <a:ext cx="2603500" cy="1600438"/>
          </a:xfrm>
          <a:prstGeom prst="rect">
            <a:avLst/>
          </a:prstGeom>
          <a:noFill/>
        </p:spPr>
        <p:txBody>
          <a:bodyPr wrap="square" rtlCol="0">
            <a:spAutoFit/>
          </a:bodyPr>
          <a:lstStyle/>
          <a:p>
            <a:pPr algn="ctr"/>
            <a:r>
              <a:rPr lang="it-IT" b="1" dirty="0">
                <a:solidFill>
                  <a:schemeClr val="tx1"/>
                </a:solidFill>
              </a:rPr>
              <a:t>4Q</a:t>
            </a:r>
            <a:br>
              <a:rPr lang="it-IT" b="1" dirty="0">
                <a:solidFill>
                  <a:schemeClr val="tx1"/>
                </a:solidFill>
              </a:rPr>
            </a:br>
            <a:br>
              <a:rPr lang="it-IT" b="1" dirty="0">
                <a:solidFill>
                  <a:schemeClr val="tx1"/>
                </a:solidFill>
              </a:rPr>
            </a:br>
            <a:endParaRPr lang="it-IT" b="1" dirty="0">
              <a:solidFill>
                <a:schemeClr val="tx1"/>
              </a:solidFill>
            </a:endParaRPr>
          </a:p>
          <a:p>
            <a:pPr marL="285750" indent="-285750">
              <a:buClr>
                <a:schemeClr val="accent1">
                  <a:lumMod val="40000"/>
                  <a:lumOff val="60000"/>
                </a:schemeClr>
              </a:buClr>
              <a:buFont typeface="Arial" panose="020B0604020202020204" pitchFamily="34" charset="0"/>
              <a:buChar char="•"/>
            </a:pPr>
            <a:r>
              <a:rPr lang="it-IT" dirty="0">
                <a:solidFill>
                  <a:schemeClr val="tx1"/>
                </a:solidFill>
              </a:rPr>
              <a:t>900 file audio</a:t>
            </a:r>
            <a:br>
              <a:rPr lang="it-IT" dirty="0">
                <a:solidFill>
                  <a:schemeClr val="tx1"/>
                </a:solidFill>
              </a:rPr>
            </a:br>
            <a:endParaRPr lang="it-IT" dirty="0">
              <a:solidFill>
                <a:schemeClr val="tx1"/>
              </a:solidFill>
            </a:endParaRPr>
          </a:p>
          <a:p>
            <a:pPr marL="285750" indent="-285750">
              <a:buClr>
                <a:schemeClr val="accent1">
                  <a:lumMod val="40000"/>
                  <a:lumOff val="60000"/>
                </a:schemeClr>
              </a:buClr>
              <a:buFont typeface="Arial" panose="020B0604020202020204" pitchFamily="34" charset="0"/>
              <a:buChar char="•"/>
            </a:pPr>
            <a:r>
              <a:rPr lang="it-IT" dirty="0">
                <a:solidFill>
                  <a:schemeClr val="tx1"/>
                </a:solidFill>
              </a:rPr>
              <a:t>30 secondi di durata</a:t>
            </a:r>
            <a:br>
              <a:rPr lang="it-IT" dirty="0">
                <a:solidFill>
                  <a:schemeClr val="tx1"/>
                </a:solidFill>
              </a:rPr>
            </a:br>
            <a:endParaRPr lang="it-IT" dirty="0">
              <a:solidFill>
                <a:schemeClr val="tx1"/>
              </a:solidFill>
            </a:endParaRPr>
          </a:p>
        </p:txBody>
      </p:sp>
      <p:sp>
        <p:nvSpPr>
          <p:cNvPr id="6" name="CasellaDiTesto 5">
            <a:extLst>
              <a:ext uri="{FF2B5EF4-FFF2-40B4-BE49-F238E27FC236}">
                <a16:creationId xmlns:a16="http://schemas.microsoft.com/office/drawing/2014/main" id="{D1145C19-4C5A-7187-D248-4A25C67F6EDB}"/>
              </a:ext>
            </a:extLst>
          </p:cNvPr>
          <p:cNvSpPr txBox="1"/>
          <p:nvPr/>
        </p:nvSpPr>
        <p:spPr>
          <a:xfrm>
            <a:off x="6291550" y="1193800"/>
            <a:ext cx="2603500" cy="2246769"/>
          </a:xfrm>
          <a:prstGeom prst="rect">
            <a:avLst/>
          </a:prstGeom>
          <a:noFill/>
        </p:spPr>
        <p:txBody>
          <a:bodyPr wrap="square" rtlCol="0">
            <a:spAutoFit/>
          </a:bodyPr>
          <a:lstStyle/>
          <a:p>
            <a:pPr algn="ctr"/>
            <a:r>
              <a:rPr lang="it-IT" b="1" dirty="0" err="1">
                <a:solidFill>
                  <a:schemeClr val="tx1"/>
                </a:solidFill>
              </a:rPr>
              <a:t>Emotify</a:t>
            </a:r>
            <a:br>
              <a:rPr lang="it-IT" b="1" dirty="0">
                <a:solidFill>
                  <a:schemeClr val="tx1"/>
                </a:solidFill>
              </a:rPr>
            </a:br>
            <a:br>
              <a:rPr lang="it-IT" b="1" dirty="0">
                <a:solidFill>
                  <a:schemeClr val="tx1"/>
                </a:solidFill>
              </a:rPr>
            </a:br>
            <a:endParaRPr lang="it-IT" b="1" dirty="0">
              <a:solidFill>
                <a:schemeClr val="tx1"/>
              </a:solidFill>
            </a:endParaRPr>
          </a:p>
          <a:p>
            <a:pPr marL="285750" indent="-285750">
              <a:buClr>
                <a:schemeClr val="accent1">
                  <a:lumMod val="40000"/>
                  <a:lumOff val="60000"/>
                </a:schemeClr>
              </a:buClr>
              <a:buFont typeface="Arial" panose="020B0604020202020204" pitchFamily="34" charset="0"/>
              <a:buChar char="•"/>
            </a:pPr>
            <a:r>
              <a:rPr lang="it-IT" dirty="0">
                <a:solidFill>
                  <a:schemeClr val="tx1"/>
                </a:solidFill>
              </a:rPr>
              <a:t>400 file audio</a:t>
            </a:r>
            <a:br>
              <a:rPr lang="it-IT" dirty="0">
                <a:solidFill>
                  <a:schemeClr val="tx1"/>
                </a:solidFill>
              </a:rPr>
            </a:br>
            <a:endParaRPr lang="it-IT" dirty="0">
              <a:solidFill>
                <a:schemeClr val="tx1"/>
              </a:solidFill>
            </a:endParaRPr>
          </a:p>
          <a:p>
            <a:pPr marL="285750" indent="-285750">
              <a:buClr>
                <a:schemeClr val="accent1">
                  <a:lumMod val="40000"/>
                  <a:lumOff val="60000"/>
                </a:schemeClr>
              </a:buClr>
              <a:buFont typeface="Arial" panose="020B0604020202020204" pitchFamily="34" charset="0"/>
              <a:buChar char="•"/>
            </a:pPr>
            <a:r>
              <a:rPr lang="it-IT" dirty="0">
                <a:solidFill>
                  <a:schemeClr val="tx1"/>
                </a:solidFill>
              </a:rPr>
              <a:t>60 secondi di durata</a:t>
            </a:r>
            <a:br>
              <a:rPr lang="it-IT" dirty="0">
                <a:solidFill>
                  <a:schemeClr val="tx1"/>
                </a:solidFill>
              </a:rPr>
            </a:br>
            <a:br>
              <a:rPr lang="it-IT" dirty="0">
                <a:solidFill>
                  <a:schemeClr val="tx1"/>
                </a:solidFill>
              </a:rPr>
            </a:br>
            <a:endParaRPr lang="it-IT" dirty="0">
              <a:solidFill>
                <a:schemeClr val="tx1"/>
              </a:solidFill>
            </a:endParaRPr>
          </a:p>
          <a:p>
            <a:pPr>
              <a:buClr>
                <a:schemeClr val="accent1">
                  <a:lumMod val="40000"/>
                  <a:lumOff val="60000"/>
                </a:schemeClr>
              </a:buClr>
            </a:pPr>
            <a:br>
              <a:rPr lang="it-IT" dirty="0">
                <a:solidFill>
                  <a:schemeClr val="tx1"/>
                </a:solidFill>
              </a:rPr>
            </a:br>
            <a:endParaRPr lang="it-IT" dirty="0">
              <a:solidFill>
                <a:schemeClr val="tx1"/>
              </a:solidFill>
            </a:endParaRPr>
          </a:p>
        </p:txBody>
      </p:sp>
      <p:cxnSp>
        <p:nvCxnSpPr>
          <p:cNvPr id="8" name="Connettore diritto 7">
            <a:extLst>
              <a:ext uri="{FF2B5EF4-FFF2-40B4-BE49-F238E27FC236}">
                <a16:creationId xmlns:a16="http://schemas.microsoft.com/office/drawing/2014/main" id="{9E645CCB-AF7D-B080-E0F4-D80112DCC448}"/>
              </a:ext>
            </a:extLst>
          </p:cNvPr>
          <p:cNvCxnSpPr>
            <a:cxnSpLocks/>
          </p:cNvCxnSpPr>
          <p:nvPr/>
        </p:nvCxnSpPr>
        <p:spPr>
          <a:xfrm>
            <a:off x="2997200" y="1073150"/>
            <a:ext cx="0" cy="342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877AA773-5584-3985-1D77-F2E0F5A9E2C6}"/>
              </a:ext>
            </a:extLst>
          </p:cNvPr>
          <p:cNvCxnSpPr>
            <a:cxnSpLocks/>
          </p:cNvCxnSpPr>
          <p:nvPr/>
        </p:nvCxnSpPr>
        <p:spPr>
          <a:xfrm>
            <a:off x="5959822" y="1073150"/>
            <a:ext cx="0" cy="342265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E7D8B89E-A622-5EA4-6121-4F8B55F5F557}"/>
              </a:ext>
            </a:extLst>
          </p:cNvPr>
          <p:cNvPicPr>
            <a:picLocks noChangeAspect="1"/>
          </p:cNvPicPr>
          <p:nvPr/>
        </p:nvPicPr>
        <p:blipFill>
          <a:blip r:embed="rId3"/>
          <a:stretch>
            <a:fillRect/>
          </a:stretch>
        </p:blipFill>
        <p:spPr>
          <a:xfrm>
            <a:off x="937160" y="3027681"/>
            <a:ext cx="1122879" cy="1127638"/>
          </a:xfrm>
          <a:prstGeom prst="rect">
            <a:avLst/>
          </a:prstGeom>
          <a:ln w="28575">
            <a:solidFill>
              <a:schemeClr val="accent1"/>
            </a:solidFill>
          </a:ln>
        </p:spPr>
      </p:pic>
      <p:sp>
        <p:nvSpPr>
          <p:cNvPr id="11" name="CasellaDiTesto 10">
            <a:extLst>
              <a:ext uri="{FF2B5EF4-FFF2-40B4-BE49-F238E27FC236}">
                <a16:creationId xmlns:a16="http://schemas.microsoft.com/office/drawing/2014/main" id="{3EBEDBA4-DBEF-4FF9-6700-27A982F06771}"/>
              </a:ext>
            </a:extLst>
          </p:cNvPr>
          <p:cNvSpPr txBox="1"/>
          <p:nvPr/>
        </p:nvSpPr>
        <p:spPr>
          <a:xfrm>
            <a:off x="793604" y="4198355"/>
            <a:ext cx="1409989" cy="215444"/>
          </a:xfrm>
          <a:prstGeom prst="rect">
            <a:avLst/>
          </a:prstGeom>
          <a:noFill/>
        </p:spPr>
        <p:txBody>
          <a:bodyPr wrap="square" rtlCol="0">
            <a:spAutoFit/>
          </a:bodyPr>
          <a:lstStyle/>
          <a:p>
            <a:pPr algn="ctr"/>
            <a:r>
              <a:rPr lang="it-IT" sz="800" dirty="0">
                <a:solidFill>
                  <a:schemeClr val="tx1"/>
                </a:solidFill>
              </a:rPr>
              <a:t>Annotazione Continua</a:t>
            </a:r>
          </a:p>
        </p:txBody>
      </p:sp>
      <p:pic>
        <p:nvPicPr>
          <p:cNvPr id="13" name="Immagine 12">
            <a:extLst>
              <a:ext uri="{FF2B5EF4-FFF2-40B4-BE49-F238E27FC236}">
                <a16:creationId xmlns:a16="http://schemas.microsoft.com/office/drawing/2014/main" id="{A1EA2670-D3BF-5AAF-5E23-9E4927B94B22}"/>
              </a:ext>
            </a:extLst>
          </p:cNvPr>
          <p:cNvPicPr>
            <a:picLocks noChangeAspect="1"/>
          </p:cNvPicPr>
          <p:nvPr/>
        </p:nvPicPr>
        <p:blipFill>
          <a:blip r:embed="rId4"/>
          <a:stretch>
            <a:fillRect/>
          </a:stretch>
        </p:blipFill>
        <p:spPr>
          <a:xfrm>
            <a:off x="3867005" y="3032439"/>
            <a:ext cx="1409989" cy="1117637"/>
          </a:xfrm>
          <a:prstGeom prst="rect">
            <a:avLst/>
          </a:prstGeom>
          <a:ln w="28575">
            <a:solidFill>
              <a:schemeClr val="accent1"/>
            </a:solidFill>
          </a:ln>
        </p:spPr>
      </p:pic>
      <p:sp>
        <p:nvSpPr>
          <p:cNvPr id="17" name="CasellaDiTesto 16">
            <a:extLst>
              <a:ext uri="{FF2B5EF4-FFF2-40B4-BE49-F238E27FC236}">
                <a16:creationId xmlns:a16="http://schemas.microsoft.com/office/drawing/2014/main" id="{A7B1C9FA-15B3-F051-8E68-6F59F4B7B40C}"/>
              </a:ext>
            </a:extLst>
          </p:cNvPr>
          <p:cNvSpPr txBox="1"/>
          <p:nvPr/>
        </p:nvSpPr>
        <p:spPr>
          <a:xfrm>
            <a:off x="3871177" y="4198355"/>
            <a:ext cx="1409989" cy="338554"/>
          </a:xfrm>
          <a:prstGeom prst="rect">
            <a:avLst/>
          </a:prstGeom>
          <a:noFill/>
        </p:spPr>
        <p:txBody>
          <a:bodyPr wrap="square" rtlCol="0">
            <a:spAutoFit/>
          </a:bodyPr>
          <a:lstStyle/>
          <a:p>
            <a:pPr algn="ctr"/>
            <a:r>
              <a:rPr lang="it-IT" sz="800" dirty="0">
                <a:solidFill>
                  <a:schemeClr val="tx1"/>
                </a:solidFill>
              </a:rPr>
              <a:t>Etichetta Corrispondente Quadrante di Russell</a:t>
            </a:r>
          </a:p>
        </p:txBody>
      </p:sp>
      <p:pic>
        <p:nvPicPr>
          <p:cNvPr id="18" name="Immagine 17" descr="Immagine che contiene bigliettodavisita, testo, accessorio, ombrello&#10;&#10;Descrizione generata automaticamente">
            <a:extLst>
              <a:ext uri="{FF2B5EF4-FFF2-40B4-BE49-F238E27FC236}">
                <a16:creationId xmlns:a16="http://schemas.microsoft.com/office/drawing/2014/main" id="{422B9CE9-7E01-7496-56A7-9F090669ADF1}"/>
              </a:ext>
            </a:extLst>
          </p:cNvPr>
          <p:cNvPicPr>
            <a:picLocks noChangeAspect="1"/>
          </p:cNvPicPr>
          <p:nvPr/>
        </p:nvPicPr>
        <p:blipFill>
          <a:blip r:embed="rId5"/>
          <a:stretch>
            <a:fillRect/>
          </a:stretch>
        </p:blipFill>
        <p:spPr>
          <a:xfrm>
            <a:off x="7031858" y="3032439"/>
            <a:ext cx="1122879" cy="1165916"/>
          </a:xfrm>
          <a:prstGeom prst="rect">
            <a:avLst/>
          </a:prstGeom>
          <a:ln w="28575" cap="sq">
            <a:solidFill>
              <a:schemeClr val="accent1"/>
            </a:solidFill>
            <a:miter lim="800000"/>
          </a:ln>
          <a:effectLst>
            <a:outerShdw blurRad="57150" dist="50800" dir="2700000" algn="tl" rotWithShape="0">
              <a:srgbClr val="000000">
                <a:alpha val="40000"/>
              </a:srgbClr>
            </a:outerShdw>
          </a:effectLst>
        </p:spPr>
      </p:pic>
      <p:sp>
        <p:nvSpPr>
          <p:cNvPr id="7" name="CasellaDiTesto 6">
            <a:extLst>
              <a:ext uri="{FF2B5EF4-FFF2-40B4-BE49-F238E27FC236}">
                <a16:creationId xmlns:a16="http://schemas.microsoft.com/office/drawing/2014/main" id="{332BD430-3816-8A4A-AA40-525A4884F50A}"/>
              </a:ext>
            </a:extLst>
          </p:cNvPr>
          <p:cNvSpPr txBox="1"/>
          <p:nvPr/>
        </p:nvSpPr>
        <p:spPr>
          <a:xfrm>
            <a:off x="6888302" y="4241943"/>
            <a:ext cx="1409989" cy="215444"/>
          </a:xfrm>
          <a:prstGeom prst="rect">
            <a:avLst/>
          </a:prstGeom>
          <a:noFill/>
        </p:spPr>
        <p:txBody>
          <a:bodyPr wrap="square" rtlCol="0">
            <a:spAutoFit/>
          </a:bodyPr>
          <a:lstStyle/>
          <a:p>
            <a:pPr algn="ctr"/>
            <a:r>
              <a:rPr lang="it-IT" sz="800" dirty="0">
                <a:solidFill>
                  <a:schemeClr val="tx1"/>
                </a:solidFill>
              </a:rPr>
              <a:t>Etichetta Categorica</a:t>
            </a:r>
          </a:p>
        </p:txBody>
      </p:sp>
    </p:spTree>
    <p:extLst>
      <p:ext uri="{BB962C8B-B14F-4D97-AF65-F5344CB8AC3E}">
        <p14:creationId xmlns:p14="http://schemas.microsoft.com/office/powerpoint/2010/main" val="689496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9669036-4843-20AC-93AD-37E356059F8A}"/>
              </a:ext>
            </a:extLst>
          </p:cNvPr>
          <p:cNvSpPr>
            <a:spLocks noGrp="1"/>
          </p:cNvSpPr>
          <p:nvPr>
            <p:ph type="sldNum" idx="12"/>
          </p:nvPr>
        </p:nvSpPr>
        <p:spPr>
          <a:xfrm>
            <a:off x="4158827" y="4883573"/>
            <a:ext cx="772160" cy="259826"/>
          </a:xfrm>
        </p:spPr>
        <p:txBody>
          <a:bodyPr/>
          <a:lstStyle/>
          <a:p>
            <a:pPr marL="0" lvl="0" indent="0" algn="ctr" rtl="0">
              <a:spcBef>
                <a:spcPts val="0"/>
              </a:spcBef>
              <a:spcAft>
                <a:spcPts val="0"/>
              </a:spcAft>
              <a:buNone/>
            </a:pPr>
            <a:fld id="{00000000-1234-1234-1234-123412341234}" type="slidenum">
              <a:rPr lang="it-IT" smtClean="0">
                <a:latin typeface="+mn-lt"/>
              </a:rPr>
              <a:t>13</a:t>
            </a:fld>
            <a:r>
              <a:rPr lang="it-IT" dirty="0">
                <a:latin typeface="+mn-lt"/>
              </a:rPr>
              <a:t> di 26</a:t>
            </a:r>
          </a:p>
        </p:txBody>
      </p:sp>
      <p:sp>
        <p:nvSpPr>
          <p:cNvPr id="11" name="Callout: freccia a destra 10">
            <a:extLst>
              <a:ext uri="{FF2B5EF4-FFF2-40B4-BE49-F238E27FC236}">
                <a16:creationId xmlns:a16="http://schemas.microsoft.com/office/drawing/2014/main" id="{AF7756D8-BF5B-E4BB-C2E7-4B3FA6E6A962}"/>
              </a:ext>
            </a:extLst>
          </p:cNvPr>
          <p:cNvSpPr/>
          <p:nvPr/>
        </p:nvSpPr>
        <p:spPr>
          <a:xfrm>
            <a:off x="952500" y="1689100"/>
            <a:ext cx="1892300" cy="1765300"/>
          </a:xfrm>
          <a:prstGeom prst="rightArrowCallout">
            <a:avLst/>
          </a:prstGeom>
          <a:solidFill>
            <a:schemeClr val="bg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t>Allineamento</a:t>
            </a:r>
          </a:p>
          <a:p>
            <a:pPr algn="ctr"/>
            <a:r>
              <a:rPr lang="it-IT" sz="1200" dirty="0"/>
              <a:t>Etichette</a:t>
            </a:r>
          </a:p>
        </p:txBody>
      </p:sp>
      <p:sp>
        <p:nvSpPr>
          <p:cNvPr id="12" name="Callout: freccia a destra 11">
            <a:extLst>
              <a:ext uri="{FF2B5EF4-FFF2-40B4-BE49-F238E27FC236}">
                <a16:creationId xmlns:a16="http://schemas.microsoft.com/office/drawing/2014/main" id="{840877D8-5896-7EED-4916-B02B2498E654}"/>
              </a:ext>
            </a:extLst>
          </p:cNvPr>
          <p:cNvSpPr/>
          <p:nvPr/>
        </p:nvSpPr>
        <p:spPr>
          <a:xfrm>
            <a:off x="2164050" y="1689100"/>
            <a:ext cx="1892300" cy="1765300"/>
          </a:xfrm>
          <a:prstGeom prst="rightArrowCallou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t>Unione </a:t>
            </a:r>
          </a:p>
          <a:p>
            <a:pPr algn="ctr"/>
            <a:r>
              <a:rPr lang="it-IT" sz="1200" dirty="0"/>
              <a:t>Dataset</a:t>
            </a:r>
          </a:p>
        </p:txBody>
      </p:sp>
      <p:sp>
        <p:nvSpPr>
          <p:cNvPr id="13" name="Callout: freccia a destra 12">
            <a:extLst>
              <a:ext uri="{FF2B5EF4-FFF2-40B4-BE49-F238E27FC236}">
                <a16:creationId xmlns:a16="http://schemas.microsoft.com/office/drawing/2014/main" id="{AA4AEF63-7103-4592-FAFC-303F5655C4F9}"/>
              </a:ext>
            </a:extLst>
          </p:cNvPr>
          <p:cNvSpPr/>
          <p:nvPr/>
        </p:nvSpPr>
        <p:spPr>
          <a:xfrm>
            <a:off x="3375600" y="1689100"/>
            <a:ext cx="1892300" cy="1765300"/>
          </a:xfrm>
          <a:prstGeom prst="rightArrowCallou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t>Bilanciamento</a:t>
            </a:r>
          </a:p>
        </p:txBody>
      </p:sp>
      <p:sp>
        <p:nvSpPr>
          <p:cNvPr id="14" name="Callout: freccia a destra 13">
            <a:extLst>
              <a:ext uri="{FF2B5EF4-FFF2-40B4-BE49-F238E27FC236}">
                <a16:creationId xmlns:a16="http://schemas.microsoft.com/office/drawing/2014/main" id="{16C9401E-2046-7357-B166-D1E8E6C45353}"/>
              </a:ext>
            </a:extLst>
          </p:cNvPr>
          <p:cNvSpPr/>
          <p:nvPr/>
        </p:nvSpPr>
        <p:spPr>
          <a:xfrm>
            <a:off x="4587150" y="1689100"/>
            <a:ext cx="1892300" cy="1765300"/>
          </a:xfrm>
          <a:prstGeom prst="rightArrowCallou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t>Generazione</a:t>
            </a:r>
          </a:p>
          <a:p>
            <a:pPr algn="ctr"/>
            <a:r>
              <a:rPr lang="it-IT" sz="1200" dirty="0"/>
              <a:t>Spettrogrammi di Mel</a:t>
            </a:r>
          </a:p>
        </p:txBody>
      </p:sp>
      <p:pic>
        <p:nvPicPr>
          <p:cNvPr id="16" name="Immagine 15" descr="Immagine che contiene testo, schermo, screenshot, cornice&#10;&#10;Descrizione generata automaticamente">
            <a:extLst>
              <a:ext uri="{FF2B5EF4-FFF2-40B4-BE49-F238E27FC236}">
                <a16:creationId xmlns:a16="http://schemas.microsoft.com/office/drawing/2014/main" id="{C67D54E9-B19A-1618-E0DC-05FAD673D50E}"/>
              </a:ext>
            </a:extLst>
          </p:cNvPr>
          <p:cNvPicPr>
            <a:picLocks noChangeAspect="1"/>
          </p:cNvPicPr>
          <p:nvPr/>
        </p:nvPicPr>
        <p:blipFill>
          <a:blip r:embed="rId3"/>
          <a:stretch>
            <a:fillRect/>
          </a:stretch>
        </p:blipFill>
        <p:spPr>
          <a:xfrm>
            <a:off x="6680197" y="2571750"/>
            <a:ext cx="850903" cy="850903"/>
          </a:xfrm>
          <a:prstGeom prst="rect">
            <a:avLst/>
          </a:prstGeom>
        </p:spPr>
      </p:pic>
      <p:pic>
        <p:nvPicPr>
          <p:cNvPr id="18" name="Immagine 17" descr="Immagine che contiene testo, schermo, screenshot&#10;&#10;Descrizione generata automaticamente">
            <a:extLst>
              <a:ext uri="{FF2B5EF4-FFF2-40B4-BE49-F238E27FC236}">
                <a16:creationId xmlns:a16="http://schemas.microsoft.com/office/drawing/2014/main" id="{85CBAC6E-EE88-485B-BB4E-46A3E5398B1A}"/>
              </a:ext>
            </a:extLst>
          </p:cNvPr>
          <p:cNvPicPr>
            <a:picLocks noChangeAspect="1"/>
          </p:cNvPicPr>
          <p:nvPr/>
        </p:nvPicPr>
        <p:blipFill>
          <a:blip r:embed="rId4"/>
          <a:stretch>
            <a:fillRect/>
          </a:stretch>
        </p:blipFill>
        <p:spPr>
          <a:xfrm>
            <a:off x="6680197" y="1720846"/>
            <a:ext cx="850904" cy="850904"/>
          </a:xfrm>
          <a:prstGeom prst="rect">
            <a:avLst/>
          </a:prstGeom>
        </p:spPr>
      </p:pic>
      <p:pic>
        <p:nvPicPr>
          <p:cNvPr id="20" name="Immagine 19" descr="Immagine che contiene testo, schermo, screenshot&#10;&#10;Descrizione generata automaticamente">
            <a:extLst>
              <a:ext uri="{FF2B5EF4-FFF2-40B4-BE49-F238E27FC236}">
                <a16:creationId xmlns:a16="http://schemas.microsoft.com/office/drawing/2014/main" id="{8C20DA3F-045A-7E3A-F963-C91668481A0B}"/>
              </a:ext>
            </a:extLst>
          </p:cNvPr>
          <p:cNvPicPr>
            <a:picLocks noChangeAspect="1"/>
          </p:cNvPicPr>
          <p:nvPr/>
        </p:nvPicPr>
        <p:blipFill>
          <a:blip r:embed="rId5"/>
          <a:stretch>
            <a:fillRect/>
          </a:stretch>
        </p:blipFill>
        <p:spPr>
          <a:xfrm>
            <a:off x="7531100" y="1720846"/>
            <a:ext cx="850904" cy="850904"/>
          </a:xfrm>
          <a:prstGeom prst="rect">
            <a:avLst/>
          </a:prstGeom>
        </p:spPr>
      </p:pic>
      <p:pic>
        <p:nvPicPr>
          <p:cNvPr id="22" name="Immagine 21" descr="Immagine che contiene testo, schermo, screenshot&#10;&#10;Descrizione generata automaticamente">
            <a:extLst>
              <a:ext uri="{FF2B5EF4-FFF2-40B4-BE49-F238E27FC236}">
                <a16:creationId xmlns:a16="http://schemas.microsoft.com/office/drawing/2014/main" id="{6168A824-EDF5-CF9A-9781-8F2C7A3949C9}"/>
              </a:ext>
            </a:extLst>
          </p:cNvPr>
          <p:cNvPicPr>
            <a:picLocks noChangeAspect="1"/>
          </p:cNvPicPr>
          <p:nvPr/>
        </p:nvPicPr>
        <p:blipFill>
          <a:blip r:embed="rId6"/>
          <a:stretch>
            <a:fillRect/>
          </a:stretch>
        </p:blipFill>
        <p:spPr>
          <a:xfrm>
            <a:off x="7531101" y="2571749"/>
            <a:ext cx="850903" cy="850903"/>
          </a:xfrm>
          <a:prstGeom prst="rect">
            <a:avLst/>
          </a:prstGeom>
        </p:spPr>
      </p:pic>
      <p:sp>
        <p:nvSpPr>
          <p:cNvPr id="23" name="CasellaDiTesto 22">
            <a:extLst>
              <a:ext uri="{FF2B5EF4-FFF2-40B4-BE49-F238E27FC236}">
                <a16:creationId xmlns:a16="http://schemas.microsoft.com/office/drawing/2014/main" id="{570F86CB-8EA0-9960-D1B2-2D5B5D81697A}"/>
              </a:ext>
            </a:extLst>
          </p:cNvPr>
          <p:cNvSpPr txBox="1"/>
          <p:nvPr/>
        </p:nvSpPr>
        <p:spPr>
          <a:xfrm>
            <a:off x="1498600" y="0"/>
            <a:ext cx="6146800" cy="400110"/>
          </a:xfrm>
          <a:prstGeom prst="rect">
            <a:avLst/>
          </a:prstGeom>
          <a:noFill/>
        </p:spPr>
        <p:txBody>
          <a:bodyPr wrap="square" rtlCol="0">
            <a:spAutoFit/>
          </a:bodyPr>
          <a:lstStyle/>
          <a:p>
            <a:pPr algn="ctr"/>
            <a:r>
              <a:rPr lang="it-IT" sz="2000" b="1" dirty="0">
                <a:solidFill>
                  <a:schemeClr val="tx1"/>
                </a:solidFill>
              </a:rPr>
              <a:t>PREPROCESSING</a:t>
            </a:r>
          </a:p>
        </p:txBody>
      </p:sp>
      <p:sp>
        <p:nvSpPr>
          <p:cNvPr id="3" name="Parentesi graffa aperta 2">
            <a:extLst>
              <a:ext uri="{FF2B5EF4-FFF2-40B4-BE49-F238E27FC236}">
                <a16:creationId xmlns:a16="http://schemas.microsoft.com/office/drawing/2014/main" id="{7D2F62C6-AFAF-446B-30F2-45039BB381B2}"/>
              </a:ext>
            </a:extLst>
          </p:cNvPr>
          <p:cNvSpPr/>
          <p:nvPr/>
        </p:nvSpPr>
        <p:spPr>
          <a:xfrm rot="16200000">
            <a:off x="7059708" y="3043029"/>
            <a:ext cx="91883" cy="6991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CasellaDiTesto 3">
            <a:extLst>
              <a:ext uri="{FF2B5EF4-FFF2-40B4-BE49-F238E27FC236}">
                <a16:creationId xmlns:a16="http://schemas.microsoft.com/office/drawing/2014/main" id="{EFE12D95-DC6E-ACEB-6C2E-38E0F3739C7A}"/>
              </a:ext>
            </a:extLst>
          </p:cNvPr>
          <p:cNvSpPr txBox="1"/>
          <p:nvPr/>
        </p:nvSpPr>
        <p:spPr>
          <a:xfrm>
            <a:off x="6576039" y="3392584"/>
            <a:ext cx="1059217" cy="253916"/>
          </a:xfrm>
          <a:prstGeom prst="rect">
            <a:avLst/>
          </a:prstGeom>
          <a:noFill/>
        </p:spPr>
        <p:txBody>
          <a:bodyPr wrap="square" rtlCol="0">
            <a:spAutoFit/>
          </a:bodyPr>
          <a:lstStyle/>
          <a:p>
            <a:pPr algn="ctr"/>
            <a:r>
              <a:rPr lang="it-IT" sz="1050" dirty="0">
                <a:solidFill>
                  <a:schemeClr val="tx1"/>
                </a:solidFill>
              </a:rPr>
              <a:t>6 secondi</a:t>
            </a:r>
          </a:p>
        </p:txBody>
      </p:sp>
    </p:spTree>
    <p:extLst>
      <p:ext uri="{BB962C8B-B14F-4D97-AF65-F5344CB8AC3E}">
        <p14:creationId xmlns:p14="http://schemas.microsoft.com/office/powerpoint/2010/main" val="133022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randombar(horizontal)">
                                      <p:cBhvr>
                                        <p:cTn id="31" dur="500"/>
                                        <p:tgtEl>
                                          <p:spTgt spid="18"/>
                                        </p:tgtEl>
                                      </p:cBhvr>
                                    </p:animEffect>
                                  </p:childTnLst>
                                </p:cTn>
                              </p:par>
                              <p:par>
                                <p:cTn id="32" presetID="14" presetClass="entr" presetSubtype="1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randombar(horizontal)">
                                      <p:cBhvr>
                                        <p:cTn id="34" dur="500"/>
                                        <p:tgtEl>
                                          <p:spTgt spid="20"/>
                                        </p:tgtEl>
                                      </p:cBhvr>
                                    </p:animEffect>
                                  </p:childTnLst>
                                </p:cTn>
                              </p:par>
                              <p:par>
                                <p:cTn id="35" presetID="14" presetClass="entr" presetSubtype="1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randombar(horizontal)">
                                      <p:cBhvr>
                                        <p:cTn id="37" dur="500"/>
                                        <p:tgtEl>
                                          <p:spTgt spid="16"/>
                                        </p:tgtEl>
                                      </p:cBhvr>
                                    </p:animEffect>
                                  </p:childTnLst>
                                </p:cTn>
                              </p:par>
                              <p:par>
                                <p:cTn id="38" presetID="14" presetClass="entr" presetSubtype="1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randombar(horizontal)">
                                      <p:cBhvr>
                                        <p:cTn id="40" dur="500"/>
                                        <p:tgtEl>
                                          <p:spTgt spid="22"/>
                                        </p:tgtEl>
                                      </p:cBhvr>
                                    </p:animEffect>
                                  </p:childTnLst>
                                </p:cTn>
                              </p:par>
                              <p:par>
                                <p:cTn id="41" presetID="2" presetClass="entr" presetSubtype="4"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3" grpId="0" animBg="1"/>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D6AF903B-1ADF-9B3C-AF5D-F8F6F259B511}"/>
              </a:ext>
            </a:extLst>
          </p:cNvPr>
          <p:cNvSpPr>
            <a:spLocks noGrp="1"/>
          </p:cNvSpPr>
          <p:nvPr>
            <p:ph type="sldNum" idx="12"/>
          </p:nvPr>
        </p:nvSpPr>
        <p:spPr>
          <a:xfrm>
            <a:off x="4226561" y="4743289"/>
            <a:ext cx="717972" cy="400110"/>
          </a:xfrm>
        </p:spPr>
        <p:txBody>
          <a:bodyPr/>
          <a:lstStyle/>
          <a:p>
            <a:pPr marL="0" lvl="0" indent="0" algn="ctr" rtl="0">
              <a:spcBef>
                <a:spcPts val="0"/>
              </a:spcBef>
              <a:spcAft>
                <a:spcPts val="0"/>
              </a:spcAft>
              <a:buNone/>
            </a:pPr>
            <a:fld id="{00000000-1234-1234-1234-123412341234}" type="slidenum">
              <a:rPr lang="it-IT" smtClean="0">
                <a:latin typeface="+mn-lt"/>
              </a:rPr>
              <a:t>14</a:t>
            </a:fld>
            <a:r>
              <a:rPr lang="it-IT" dirty="0">
                <a:latin typeface="+mn-lt"/>
              </a:rPr>
              <a:t> di 26</a:t>
            </a:r>
          </a:p>
        </p:txBody>
      </p:sp>
      <p:sp>
        <p:nvSpPr>
          <p:cNvPr id="3" name="CasellaDiTesto 2">
            <a:extLst>
              <a:ext uri="{FF2B5EF4-FFF2-40B4-BE49-F238E27FC236}">
                <a16:creationId xmlns:a16="http://schemas.microsoft.com/office/drawing/2014/main" id="{1CA46F6D-1F41-2295-B285-1AC8604875AA}"/>
              </a:ext>
            </a:extLst>
          </p:cNvPr>
          <p:cNvSpPr txBox="1"/>
          <p:nvPr/>
        </p:nvSpPr>
        <p:spPr>
          <a:xfrm>
            <a:off x="1498600" y="0"/>
            <a:ext cx="6146800" cy="400110"/>
          </a:xfrm>
          <a:prstGeom prst="rect">
            <a:avLst/>
          </a:prstGeom>
          <a:noFill/>
        </p:spPr>
        <p:txBody>
          <a:bodyPr wrap="square" rtlCol="0">
            <a:spAutoFit/>
          </a:bodyPr>
          <a:lstStyle/>
          <a:p>
            <a:pPr algn="ctr"/>
            <a:r>
              <a:rPr lang="it-IT" sz="2000" b="1" dirty="0">
                <a:solidFill>
                  <a:schemeClr val="tx1"/>
                </a:solidFill>
              </a:rPr>
              <a:t>CONVOLUTIONAL NEURAL NETWORK</a:t>
            </a:r>
          </a:p>
        </p:txBody>
      </p:sp>
      <p:pic>
        <p:nvPicPr>
          <p:cNvPr id="2050" name="Picture 2" descr="MobileNet V3 — MMClassification 0.24.0 documentation">
            <a:extLst>
              <a:ext uri="{FF2B5EF4-FFF2-40B4-BE49-F238E27FC236}">
                <a16:creationId xmlns:a16="http://schemas.microsoft.com/office/drawing/2014/main" id="{A41FA301-3C46-F2A6-9175-FB482240E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119" y="1946114"/>
            <a:ext cx="3966602" cy="150193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Segnaposto testo 4">
            <a:extLst>
              <a:ext uri="{FF2B5EF4-FFF2-40B4-BE49-F238E27FC236}">
                <a16:creationId xmlns:a16="http://schemas.microsoft.com/office/drawing/2014/main" id="{823F7A52-552C-B5D2-A7E2-124B31A30776}"/>
              </a:ext>
            </a:extLst>
          </p:cNvPr>
          <p:cNvSpPr txBox="1">
            <a:spLocks/>
          </p:cNvSpPr>
          <p:nvPr/>
        </p:nvSpPr>
        <p:spPr>
          <a:xfrm>
            <a:off x="380313" y="1499683"/>
            <a:ext cx="4058529" cy="2394797"/>
          </a:xfrm>
          <a:prstGeom prst="rect">
            <a:avLst/>
          </a:prstGeom>
          <a:noFill/>
          <a:ln>
            <a:solidFill>
              <a:schemeClr val="accent1"/>
            </a:solid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1pPr>
            <a:lvl2pPr marL="914400" marR="0" lvl="1" indent="-381000" algn="l" rtl="0">
              <a:lnSpc>
                <a:spcPct val="115000"/>
              </a:lnSpc>
              <a:spcBef>
                <a:spcPts val="800"/>
              </a:spcBef>
              <a:spcAft>
                <a:spcPts val="0"/>
              </a:spcAft>
              <a:buClr>
                <a:schemeClr val="accent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2pPr>
            <a:lvl3pPr marL="1371600" marR="0" lvl="2" indent="-381000" algn="l" rtl="0">
              <a:lnSpc>
                <a:spcPct val="115000"/>
              </a:lnSpc>
              <a:spcBef>
                <a:spcPts val="800"/>
              </a:spcBef>
              <a:spcAft>
                <a:spcPts val="0"/>
              </a:spcAft>
              <a:buClr>
                <a:schemeClr val="accent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3pPr>
            <a:lvl4pPr marL="1828800" marR="0" lvl="3"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4pPr>
            <a:lvl5pPr marL="2286000" marR="0" lvl="4"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5pPr>
            <a:lvl6pPr marL="2743200" marR="0" lvl="5"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6pPr>
            <a:lvl7pPr marL="3200400" marR="0" lvl="6"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7pPr>
            <a:lvl8pPr marL="3657600" marR="0" lvl="7"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8pPr>
            <a:lvl9pPr marL="4114800" marR="0" lvl="8" indent="-381000" algn="l" rtl="0">
              <a:lnSpc>
                <a:spcPct val="115000"/>
              </a:lnSpc>
              <a:spcBef>
                <a:spcPts val="800"/>
              </a:spcBef>
              <a:spcAft>
                <a:spcPts val="80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9pPr>
          </a:lstStyle>
          <a:p>
            <a:pPr marL="101600" indent="0">
              <a:buFont typeface="Catamaran Thin"/>
              <a:buNone/>
            </a:pPr>
            <a:endParaRPr lang="it-IT" sz="1600" b="1" dirty="0">
              <a:solidFill>
                <a:srgbClr val="FFC000"/>
              </a:solidFill>
              <a:latin typeface="+mn-lt"/>
            </a:endParaRPr>
          </a:p>
          <a:p>
            <a:pPr marL="101600" indent="0">
              <a:buFont typeface="Catamaran Thin"/>
              <a:buNone/>
            </a:pPr>
            <a:r>
              <a:rPr lang="it-IT" sz="1600" b="1" dirty="0">
                <a:solidFill>
                  <a:srgbClr val="FFC000"/>
                </a:solidFill>
                <a:latin typeface="+mn-lt"/>
              </a:rPr>
              <a:t>Architettura</a:t>
            </a:r>
            <a:r>
              <a:rPr lang="it-IT" sz="1600" dirty="0">
                <a:solidFill>
                  <a:srgbClr val="FFC000"/>
                </a:solidFill>
                <a:latin typeface="+mn-lt"/>
              </a:rPr>
              <a:t>: </a:t>
            </a:r>
            <a:r>
              <a:rPr lang="it-IT" sz="1600" dirty="0" err="1">
                <a:latin typeface="+mn-lt"/>
              </a:rPr>
              <a:t>MobileNet</a:t>
            </a:r>
            <a:r>
              <a:rPr lang="it-IT" sz="1600" dirty="0">
                <a:latin typeface="+mn-lt"/>
              </a:rPr>
              <a:t> V3</a:t>
            </a:r>
          </a:p>
          <a:p>
            <a:pPr marL="101600" indent="0">
              <a:buFont typeface="Catamaran Thin"/>
              <a:buNone/>
            </a:pPr>
            <a:endParaRPr lang="it-IT" sz="1600" dirty="0">
              <a:latin typeface="+mn-lt"/>
            </a:endParaRPr>
          </a:p>
          <a:p>
            <a:pPr marL="101600" indent="0">
              <a:buFont typeface="Catamaran Thin"/>
              <a:buNone/>
            </a:pPr>
            <a:r>
              <a:rPr lang="it-IT" sz="1600" b="1" dirty="0">
                <a:solidFill>
                  <a:srgbClr val="FFC000"/>
                </a:solidFill>
                <a:latin typeface="+mn-lt"/>
              </a:rPr>
              <a:t>Modalità</a:t>
            </a:r>
            <a:r>
              <a:rPr lang="it-IT" sz="1600" dirty="0">
                <a:solidFill>
                  <a:srgbClr val="FFC000"/>
                </a:solidFill>
                <a:latin typeface="+mn-lt"/>
              </a:rPr>
              <a:t>:</a:t>
            </a:r>
            <a:r>
              <a:rPr lang="it-IT" sz="1600" dirty="0">
                <a:latin typeface="+mn-lt"/>
              </a:rPr>
              <a:t> Fine-Tuning rete </a:t>
            </a:r>
            <a:r>
              <a:rPr lang="it-IT" sz="1600" dirty="0" err="1">
                <a:latin typeface="+mn-lt"/>
              </a:rPr>
              <a:t>pre</a:t>
            </a:r>
            <a:r>
              <a:rPr lang="it-IT" sz="1600" dirty="0">
                <a:latin typeface="+mn-lt"/>
              </a:rPr>
              <a:t>-addestrata</a:t>
            </a:r>
          </a:p>
          <a:p>
            <a:pPr marL="101600" indent="0">
              <a:buFont typeface="Catamaran Thin"/>
              <a:buNone/>
            </a:pPr>
            <a:endParaRPr lang="it-IT" sz="1600" dirty="0">
              <a:latin typeface="+mn-lt"/>
            </a:endParaRPr>
          </a:p>
          <a:p>
            <a:pPr marL="101600" indent="0">
              <a:buFont typeface="Catamaran Thin"/>
              <a:buNone/>
            </a:pPr>
            <a:r>
              <a:rPr lang="it-IT" sz="1600" b="1" dirty="0">
                <a:solidFill>
                  <a:srgbClr val="FFC000"/>
                </a:solidFill>
                <a:latin typeface="+mn-lt"/>
              </a:rPr>
              <a:t>Input</a:t>
            </a:r>
            <a:r>
              <a:rPr lang="it-IT" sz="1600" dirty="0">
                <a:solidFill>
                  <a:srgbClr val="FFC000"/>
                </a:solidFill>
                <a:latin typeface="+mn-lt"/>
              </a:rPr>
              <a:t>:</a:t>
            </a:r>
            <a:r>
              <a:rPr lang="it-IT" sz="1600" dirty="0">
                <a:latin typeface="+mn-lt"/>
              </a:rPr>
              <a:t> Spettrogramma di Mel</a:t>
            </a:r>
          </a:p>
          <a:p>
            <a:pPr marL="101600" indent="0">
              <a:buFont typeface="Catamaran Thin"/>
              <a:buNone/>
            </a:pPr>
            <a:endParaRPr lang="it-IT" sz="1600" dirty="0">
              <a:latin typeface="+mn-lt"/>
            </a:endParaRPr>
          </a:p>
          <a:p>
            <a:pPr marL="101600" indent="0">
              <a:buFont typeface="Catamaran Thin"/>
              <a:buNone/>
            </a:pPr>
            <a:r>
              <a:rPr lang="it-IT" sz="1600" b="1" dirty="0">
                <a:solidFill>
                  <a:srgbClr val="FFC000"/>
                </a:solidFill>
                <a:latin typeface="+mn-lt"/>
              </a:rPr>
              <a:t>Accuratezza: </a:t>
            </a:r>
            <a:r>
              <a:rPr lang="it-IT" sz="1600" dirty="0">
                <a:latin typeface="+mn-lt"/>
              </a:rPr>
              <a:t>60%</a:t>
            </a:r>
          </a:p>
        </p:txBody>
      </p:sp>
    </p:spTree>
    <p:extLst>
      <p:ext uri="{BB962C8B-B14F-4D97-AF65-F5344CB8AC3E}">
        <p14:creationId xmlns:p14="http://schemas.microsoft.com/office/powerpoint/2010/main" val="1180162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00CB12C1-1ED5-2570-779B-1759C75B5B2B}"/>
              </a:ext>
            </a:extLst>
          </p:cNvPr>
          <p:cNvSpPr/>
          <p:nvPr/>
        </p:nvSpPr>
        <p:spPr>
          <a:xfrm>
            <a:off x="598743" y="1931573"/>
            <a:ext cx="1880010" cy="1381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1CA46F6D-1F41-2295-B285-1AC8604875AA}"/>
              </a:ext>
            </a:extLst>
          </p:cNvPr>
          <p:cNvSpPr txBox="1"/>
          <p:nvPr/>
        </p:nvSpPr>
        <p:spPr>
          <a:xfrm>
            <a:off x="1498600" y="0"/>
            <a:ext cx="6146800" cy="400110"/>
          </a:xfrm>
          <a:prstGeom prst="rect">
            <a:avLst/>
          </a:prstGeom>
          <a:noFill/>
        </p:spPr>
        <p:txBody>
          <a:bodyPr wrap="square" rtlCol="0">
            <a:spAutoFit/>
          </a:bodyPr>
          <a:lstStyle/>
          <a:p>
            <a:pPr algn="ctr"/>
            <a:r>
              <a:rPr lang="it-IT" sz="2000" b="1" dirty="0">
                <a:solidFill>
                  <a:schemeClr val="tx1"/>
                </a:solidFill>
              </a:rPr>
              <a:t>LONG SHORT-TERM MEMORY</a:t>
            </a:r>
          </a:p>
        </p:txBody>
      </p:sp>
      <p:pic>
        <p:nvPicPr>
          <p:cNvPr id="2050" name="Picture 2">
            <a:extLst>
              <a:ext uri="{FF2B5EF4-FFF2-40B4-BE49-F238E27FC236}">
                <a16:creationId xmlns:a16="http://schemas.microsoft.com/office/drawing/2014/main" id="{7C16A63D-A117-D604-F28E-EE7277C71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47" y="2009665"/>
            <a:ext cx="1960306" cy="1381125"/>
          </a:xfrm>
          <a:prstGeom prst="rect">
            <a:avLst/>
          </a:prstGeom>
          <a:noFill/>
          <a:extLst>
            <a:ext uri="{909E8E84-426E-40DD-AFC4-6F175D3DCCD1}">
              <a14:hiddenFill xmlns:a14="http://schemas.microsoft.com/office/drawing/2010/main">
                <a:solidFill>
                  <a:srgbClr val="FFFFFF"/>
                </a:solidFill>
              </a14:hiddenFill>
            </a:ext>
          </a:extLst>
        </p:spPr>
      </p:pic>
      <p:sp>
        <p:nvSpPr>
          <p:cNvPr id="5" name="Parentesi graffa aperta 4">
            <a:extLst>
              <a:ext uri="{FF2B5EF4-FFF2-40B4-BE49-F238E27FC236}">
                <a16:creationId xmlns:a16="http://schemas.microsoft.com/office/drawing/2014/main" id="{7E6A7A0B-7D91-A0DB-69FF-BEF9C95CC57F}"/>
              </a:ext>
            </a:extLst>
          </p:cNvPr>
          <p:cNvSpPr/>
          <p:nvPr/>
        </p:nvSpPr>
        <p:spPr>
          <a:xfrm>
            <a:off x="2515931" y="1342611"/>
            <a:ext cx="412751" cy="25590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2052" name="Picture 4">
            <a:extLst>
              <a:ext uri="{FF2B5EF4-FFF2-40B4-BE49-F238E27FC236}">
                <a16:creationId xmlns:a16="http://schemas.microsoft.com/office/drawing/2014/main" id="{0D46D17F-EFA7-927D-86BC-F2140C9499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2471" y="1244979"/>
            <a:ext cx="864660" cy="2754313"/>
          </a:xfrm>
          <a:prstGeom prst="rect">
            <a:avLst/>
          </a:prstGeom>
          <a:noFill/>
          <a:extLst>
            <a:ext uri="{909E8E84-426E-40DD-AFC4-6F175D3DCCD1}">
              <a14:hiddenFill xmlns:a14="http://schemas.microsoft.com/office/drawing/2010/main">
                <a:solidFill>
                  <a:srgbClr val="FFFFFF"/>
                </a:solidFill>
              </a14:hiddenFill>
            </a:ext>
          </a:extLst>
        </p:spPr>
      </p:pic>
      <p:sp>
        <p:nvSpPr>
          <p:cNvPr id="6" name="Freccia a destra 5">
            <a:extLst>
              <a:ext uri="{FF2B5EF4-FFF2-40B4-BE49-F238E27FC236}">
                <a16:creationId xmlns:a16="http://schemas.microsoft.com/office/drawing/2014/main" id="{516BE928-5FE0-3175-7D45-7A7541A3F32F}"/>
              </a:ext>
            </a:extLst>
          </p:cNvPr>
          <p:cNvSpPr/>
          <p:nvPr/>
        </p:nvSpPr>
        <p:spPr>
          <a:xfrm>
            <a:off x="3583822" y="1649204"/>
            <a:ext cx="338919" cy="1841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7" name="Freccia a destra 6">
            <a:extLst>
              <a:ext uri="{FF2B5EF4-FFF2-40B4-BE49-F238E27FC236}">
                <a16:creationId xmlns:a16="http://schemas.microsoft.com/office/drawing/2014/main" id="{A45229FA-82D3-4288-A73B-2E53ED5A7AFE}"/>
              </a:ext>
            </a:extLst>
          </p:cNvPr>
          <p:cNvSpPr/>
          <p:nvPr/>
        </p:nvSpPr>
        <p:spPr>
          <a:xfrm>
            <a:off x="3584602" y="3449223"/>
            <a:ext cx="338919" cy="1841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EBFC600A-14AC-BEEB-1360-10C4581EDBBD}"/>
              </a:ext>
            </a:extLst>
          </p:cNvPr>
          <p:cNvSpPr txBox="1"/>
          <p:nvPr/>
        </p:nvSpPr>
        <p:spPr>
          <a:xfrm>
            <a:off x="4508489" y="2223173"/>
            <a:ext cx="152400" cy="954107"/>
          </a:xfrm>
          <a:prstGeom prst="rect">
            <a:avLst/>
          </a:prstGeom>
          <a:noFill/>
        </p:spPr>
        <p:txBody>
          <a:bodyPr wrap="square" rtlCol="0">
            <a:spAutoFit/>
          </a:bodyPr>
          <a:lstStyle/>
          <a:p>
            <a:r>
              <a:rPr lang="it-IT" dirty="0">
                <a:solidFill>
                  <a:schemeClr val="tx1"/>
                </a:solidFill>
              </a:rPr>
              <a:t>.</a:t>
            </a:r>
          </a:p>
          <a:p>
            <a:r>
              <a:rPr lang="it-IT" dirty="0">
                <a:solidFill>
                  <a:schemeClr val="tx1"/>
                </a:solidFill>
              </a:rPr>
              <a:t>.</a:t>
            </a:r>
          </a:p>
          <a:p>
            <a:r>
              <a:rPr lang="it-IT" dirty="0">
                <a:solidFill>
                  <a:schemeClr val="tx1"/>
                </a:solidFill>
              </a:rPr>
              <a:t>.</a:t>
            </a:r>
          </a:p>
          <a:p>
            <a:endParaRPr lang="it-IT" dirty="0">
              <a:solidFill>
                <a:schemeClr val="tx1"/>
              </a:solidFill>
            </a:endParaRPr>
          </a:p>
        </p:txBody>
      </p:sp>
      <p:pic>
        <p:nvPicPr>
          <p:cNvPr id="2056" name="Picture 8">
            <a:extLst>
              <a:ext uri="{FF2B5EF4-FFF2-40B4-BE49-F238E27FC236}">
                <a16:creationId xmlns:a16="http://schemas.microsoft.com/office/drawing/2014/main" id="{6A394D0F-EC43-B189-BA69-A17E5BCF18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2095" y="1184537"/>
            <a:ext cx="1017589" cy="9787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52883728-EA36-81FD-EFFB-45C529B2C2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2095" y="3067580"/>
            <a:ext cx="1017589" cy="978750"/>
          </a:xfrm>
          <a:prstGeom prst="rect">
            <a:avLst/>
          </a:prstGeom>
          <a:noFill/>
          <a:extLst>
            <a:ext uri="{909E8E84-426E-40DD-AFC4-6F175D3DCCD1}">
              <a14:hiddenFill xmlns:a14="http://schemas.microsoft.com/office/drawing/2010/main">
                <a:solidFill>
                  <a:srgbClr val="FFFFFF"/>
                </a:solidFill>
              </a14:hiddenFill>
            </a:ext>
          </a:extLst>
        </p:spPr>
      </p:pic>
      <p:sp>
        <p:nvSpPr>
          <p:cNvPr id="12" name="Freccia a destra 11">
            <a:extLst>
              <a:ext uri="{FF2B5EF4-FFF2-40B4-BE49-F238E27FC236}">
                <a16:creationId xmlns:a16="http://schemas.microsoft.com/office/drawing/2014/main" id="{27CFBA40-14DD-8DCC-4B93-730E82FFA6DB}"/>
              </a:ext>
            </a:extLst>
          </p:cNvPr>
          <p:cNvSpPr/>
          <p:nvPr/>
        </p:nvSpPr>
        <p:spPr>
          <a:xfrm>
            <a:off x="3583823" y="2251895"/>
            <a:ext cx="338919" cy="1841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3" name="Freccia a destra 12">
            <a:extLst>
              <a:ext uri="{FF2B5EF4-FFF2-40B4-BE49-F238E27FC236}">
                <a16:creationId xmlns:a16="http://schemas.microsoft.com/office/drawing/2014/main" id="{7DE121A3-2852-ADFC-9454-40B726B578BD}"/>
              </a:ext>
            </a:extLst>
          </p:cNvPr>
          <p:cNvSpPr/>
          <p:nvPr/>
        </p:nvSpPr>
        <p:spPr>
          <a:xfrm>
            <a:off x="3583823" y="2850559"/>
            <a:ext cx="338919" cy="1841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pic>
        <p:nvPicPr>
          <p:cNvPr id="2060" name="Picture 12">
            <a:extLst>
              <a:ext uri="{FF2B5EF4-FFF2-40B4-BE49-F238E27FC236}">
                <a16:creationId xmlns:a16="http://schemas.microsoft.com/office/drawing/2014/main" id="{09A9B499-A94F-7EB6-0E59-D186C9A53C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4230" y="1225069"/>
            <a:ext cx="279417" cy="954108"/>
          </a:xfrm>
          <a:prstGeom prst="rect">
            <a:avLst/>
          </a:prstGeom>
          <a:noFill/>
          <a:extLst>
            <a:ext uri="{909E8E84-426E-40DD-AFC4-6F175D3DCCD1}">
              <a14:hiddenFill xmlns:a14="http://schemas.microsoft.com/office/drawing/2010/main">
                <a:solidFill>
                  <a:srgbClr val="FFFFFF"/>
                </a:solidFill>
              </a14:hiddenFill>
            </a:ext>
          </a:extLst>
        </p:spPr>
      </p:pic>
      <p:sp>
        <p:nvSpPr>
          <p:cNvPr id="14" name="Freccia a destra 13">
            <a:extLst>
              <a:ext uri="{FF2B5EF4-FFF2-40B4-BE49-F238E27FC236}">
                <a16:creationId xmlns:a16="http://schemas.microsoft.com/office/drawing/2014/main" id="{5CEB38DA-3A1A-3F54-4479-0F5AE579DC2F}"/>
              </a:ext>
            </a:extLst>
          </p:cNvPr>
          <p:cNvSpPr/>
          <p:nvPr/>
        </p:nvSpPr>
        <p:spPr>
          <a:xfrm>
            <a:off x="5267706" y="1640092"/>
            <a:ext cx="338919" cy="1841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pic>
        <p:nvPicPr>
          <p:cNvPr id="15" name="Picture 12">
            <a:extLst>
              <a:ext uri="{FF2B5EF4-FFF2-40B4-BE49-F238E27FC236}">
                <a16:creationId xmlns:a16="http://schemas.microsoft.com/office/drawing/2014/main" id="{4ADBC53D-D3A6-00D2-F1D5-727C82398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4230" y="3092222"/>
            <a:ext cx="279417" cy="954108"/>
          </a:xfrm>
          <a:prstGeom prst="rect">
            <a:avLst/>
          </a:prstGeom>
          <a:noFill/>
          <a:extLst>
            <a:ext uri="{909E8E84-426E-40DD-AFC4-6F175D3DCCD1}">
              <a14:hiddenFill xmlns:a14="http://schemas.microsoft.com/office/drawing/2010/main">
                <a:solidFill>
                  <a:srgbClr val="FFFFFF"/>
                </a:solidFill>
              </a14:hiddenFill>
            </a:ext>
          </a:extLst>
        </p:spPr>
      </p:pic>
      <p:sp>
        <p:nvSpPr>
          <p:cNvPr id="17" name="Freccia a destra 16">
            <a:extLst>
              <a:ext uri="{FF2B5EF4-FFF2-40B4-BE49-F238E27FC236}">
                <a16:creationId xmlns:a16="http://schemas.microsoft.com/office/drawing/2014/main" id="{9EB3ACD5-9567-3E95-D023-E111CB0EE730}"/>
              </a:ext>
            </a:extLst>
          </p:cNvPr>
          <p:cNvSpPr/>
          <p:nvPr/>
        </p:nvSpPr>
        <p:spPr>
          <a:xfrm>
            <a:off x="5267706" y="3560164"/>
            <a:ext cx="338919" cy="1841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9" name="Parentesi graffa chiusa 18">
            <a:extLst>
              <a:ext uri="{FF2B5EF4-FFF2-40B4-BE49-F238E27FC236}">
                <a16:creationId xmlns:a16="http://schemas.microsoft.com/office/drawing/2014/main" id="{E0D75094-9D78-A846-0F25-B1860A5DA147}"/>
              </a:ext>
            </a:extLst>
          </p:cNvPr>
          <p:cNvSpPr/>
          <p:nvPr/>
        </p:nvSpPr>
        <p:spPr>
          <a:xfrm>
            <a:off x="5860207" y="1214756"/>
            <a:ext cx="200835" cy="28147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2062" name="Picture 14">
            <a:extLst>
              <a:ext uri="{FF2B5EF4-FFF2-40B4-BE49-F238E27FC236}">
                <a16:creationId xmlns:a16="http://schemas.microsoft.com/office/drawing/2014/main" id="{8BA93C16-9F63-5EA4-57D7-A5BC111CF0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9946" y="2179177"/>
            <a:ext cx="1041412" cy="82700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5" name="Freccia a destra 24">
            <a:extLst>
              <a:ext uri="{FF2B5EF4-FFF2-40B4-BE49-F238E27FC236}">
                <a16:creationId xmlns:a16="http://schemas.microsoft.com/office/drawing/2014/main" id="{DCD396BC-691E-6E76-F4CB-DADF42F1A182}"/>
              </a:ext>
            </a:extLst>
          </p:cNvPr>
          <p:cNvSpPr/>
          <p:nvPr/>
        </p:nvSpPr>
        <p:spPr>
          <a:xfrm>
            <a:off x="7180262" y="2530058"/>
            <a:ext cx="261111" cy="1841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pic>
        <p:nvPicPr>
          <p:cNvPr id="2064" name="Picture 16">
            <a:extLst>
              <a:ext uri="{FF2B5EF4-FFF2-40B4-BE49-F238E27FC236}">
                <a16:creationId xmlns:a16="http://schemas.microsoft.com/office/drawing/2014/main" id="{8A221F72-07AA-E79F-75E5-1B5955ABA8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3289" y="2008079"/>
            <a:ext cx="1708550" cy="1169201"/>
          </a:xfrm>
          <a:prstGeom prst="rect">
            <a:avLst/>
          </a:prstGeom>
          <a:noFill/>
          <a:extLst>
            <a:ext uri="{909E8E84-426E-40DD-AFC4-6F175D3DCCD1}">
              <a14:hiddenFill xmlns:a14="http://schemas.microsoft.com/office/drawing/2010/main">
                <a:solidFill>
                  <a:srgbClr val="FFFFFF"/>
                </a:solidFill>
              </a14:hiddenFill>
            </a:ext>
          </a:extLst>
        </p:spPr>
      </p:pic>
      <p:sp>
        <p:nvSpPr>
          <p:cNvPr id="26" name="CasellaDiTesto 25">
            <a:extLst>
              <a:ext uri="{FF2B5EF4-FFF2-40B4-BE49-F238E27FC236}">
                <a16:creationId xmlns:a16="http://schemas.microsoft.com/office/drawing/2014/main" id="{A641844F-E9AA-1F6E-A190-73A4FF2D52B3}"/>
              </a:ext>
            </a:extLst>
          </p:cNvPr>
          <p:cNvSpPr txBox="1"/>
          <p:nvPr/>
        </p:nvSpPr>
        <p:spPr>
          <a:xfrm>
            <a:off x="6261877" y="3003521"/>
            <a:ext cx="717550" cy="307777"/>
          </a:xfrm>
          <a:prstGeom prst="rect">
            <a:avLst/>
          </a:prstGeom>
          <a:noFill/>
        </p:spPr>
        <p:txBody>
          <a:bodyPr wrap="square" rtlCol="0">
            <a:spAutoFit/>
          </a:bodyPr>
          <a:lstStyle/>
          <a:p>
            <a:r>
              <a:rPr lang="it-IT" dirty="0">
                <a:solidFill>
                  <a:schemeClr val="tx1"/>
                </a:solidFill>
              </a:rPr>
              <a:t>LSTM</a:t>
            </a:r>
          </a:p>
        </p:txBody>
      </p:sp>
      <p:sp>
        <p:nvSpPr>
          <p:cNvPr id="9" name="Segnaposto testo 4">
            <a:extLst>
              <a:ext uri="{FF2B5EF4-FFF2-40B4-BE49-F238E27FC236}">
                <a16:creationId xmlns:a16="http://schemas.microsoft.com/office/drawing/2014/main" id="{61DF0E84-51CF-1815-171E-DD28C4E7B5D5}"/>
              </a:ext>
            </a:extLst>
          </p:cNvPr>
          <p:cNvSpPr txBox="1">
            <a:spLocks/>
          </p:cNvSpPr>
          <p:nvPr/>
        </p:nvSpPr>
        <p:spPr>
          <a:xfrm>
            <a:off x="6751566" y="484624"/>
            <a:ext cx="2260274" cy="1052865"/>
          </a:xfrm>
          <a:prstGeom prst="rect">
            <a:avLst/>
          </a:prstGeom>
          <a:noFill/>
          <a:ln>
            <a:solidFill>
              <a:schemeClr val="accent1"/>
            </a:solid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1pPr>
            <a:lvl2pPr marL="914400" marR="0" lvl="1" indent="-381000" algn="l" rtl="0">
              <a:lnSpc>
                <a:spcPct val="115000"/>
              </a:lnSpc>
              <a:spcBef>
                <a:spcPts val="800"/>
              </a:spcBef>
              <a:spcAft>
                <a:spcPts val="0"/>
              </a:spcAft>
              <a:buClr>
                <a:schemeClr val="accent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2pPr>
            <a:lvl3pPr marL="1371600" marR="0" lvl="2" indent="-381000" algn="l" rtl="0">
              <a:lnSpc>
                <a:spcPct val="115000"/>
              </a:lnSpc>
              <a:spcBef>
                <a:spcPts val="800"/>
              </a:spcBef>
              <a:spcAft>
                <a:spcPts val="0"/>
              </a:spcAft>
              <a:buClr>
                <a:schemeClr val="accent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3pPr>
            <a:lvl4pPr marL="1828800" marR="0" lvl="3"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4pPr>
            <a:lvl5pPr marL="2286000" marR="0" lvl="4"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5pPr>
            <a:lvl6pPr marL="2743200" marR="0" lvl="5"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6pPr>
            <a:lvl7pPr marL="3200400" marR="0" lvl="6"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7pPr>
            <a:lvl8pPr marL="3657600" marR="0" lvl="7"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8pPr>
            <a:lvl9pPr marL="4114800" marR="0" lvl="8" indent="-381000" algn="l" rtl="0">
              <a:lnSpc>
                <a:spcPct val="115000"/>
              </a:lnSpc>
              <a:spcBef>
                <a:spcPts val="800"/>
              </a:spcBef>
              <a:spcAft>
                <a:spcPts val="80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9pPr>
          </a:lstStyle>
          <a:p>
            <a:pPr marL="101600" indent="0">
              <a:buFont typeface="Catamaran Thin"/>
              <a:buNone/>
            </a:pPr>
            <a:endParaRPr lang="it-IT" sz="1600" dirty="0">
              <a:latin typeface="+mn-lt"/>
            </a:endParaRPr>
          </a:p>
          <a:p>
            <a:pPr marL="101600" indent="0">
              <a:buFont typeface="Catamaran Thin"/>
              <a:buNone/>
            </a:pPr>
            <a:r>
              <a:rPr lang="it-IT" sz="1600" b="1" dirty="0">
                <a:solidFill>
                  <a:srgbClr val="FFC000"/>
                </a:solidFill>
                <a:latin typeface="+mn-lt"/>
              </a:rPr>
              <a:t>Input</a:t>
            </a:r>
            <a:r>
              <a:rPr lang="it-IT" sz="1600" dirty="0">
                <a:latin typeface="+mn-lt"/>
              </a:rPr>
              <a:t>: Sequenza 24s</a:t>
            </a:r>
          </a:p>
          <a:p>
            <a:pPr marL="101600" indent="0">
              <a:buFont typeface="Catamaran Thin"/>
              <a:buNone/>
            </a:pPr>
            <a:r>
              <a:rPr lang="it-IT" sz="1600" b="1" dirty="0">
                <a:solidFill>
                  <a:srgbClr val="FFC000"/>
                </a:solidFill>
                <a:latin typeface="+mn-lt"/>
              </a:rPr>
              <a:t>Accuratezza: </a:t>
            </a:r>
            <a:r>
              <a:rPr lang="it-IT" sz="1600" dirty="0">
                <a:solidFill>
                  <a:schemeClr val="tx1"/>
                </a:solidFill>
                <a:latin typeface="+mn-lt"/>
              </a:rPr>
              <a:t>91</a:t>
            </a:r>
            <a:r>
              <a:rPr lang="it-IT" sz="1600" dirty="0">
                <a:latin typeface="+mn-lt"/>
              </a:rPr>
              <a:t>%</a:t>
            </a:r>
          </a:p>
        </p:txBody>
      </p:sp>
      <p:sp>
        <p:nvSpPr>
          <p:cNvPr id="10" name="Segnaposto numero diapositiva 1">
            <a:extLst>
              <a:ext uri="{FF2B5EF4-FFF2-40B4-BE49-F238E27FC236}">
                <a16:creationId xmlns:a16="http://schemas.microsoft.com/office/drawing/2014/main" id="{4E4CCDD6-AF59-63F5-C79B-A9442648DD5D}"/>
              </a:ext>
            </a:extLst>
          </p:cNvPr>
          <p:cNvSpPr>
            <a:spLocks noGrp="1"/>
          </p:cNvSpPr>
          <p:nvPr>
            <p:ph type="sldNum" idx="12"/>
          </p:nvPr>
        </p:nvSpPr>
        <p:spPr>
          <a:xfrm>
            <a:off x="4226561" y="4743289"/>
            <a:ext cx="717972" cy="400110"/>
          </a:xfrm>
        </p:spPr>
        <p:txBody>
          <a:bodyPr/>
          <a:lstStyle/>
          <a:p>
            <a:pPr marL="0" lvl="0" indent="0" algn="ctr" rtl="0">
              <a:spcBef>
                <a:spcPts val="0"/>
              </a:spcBef>
              <a:spcAft>
                <a:spcPts val="0"/>
              </a:spcAft>
              <a:buNone/>
            </a:pPr>
            <a:fld id="{00000000-1234-1234-1234-123412341234}" type="slidenum">
              <a:rPr lang="it-IT" smtClean="0">
                <a:latin typeface="+mn-lt"/>
              </a:rPr>
              <a:t>15</a:t>
            </a:fld>
            <a:r>
              <a:rPr lang="it-IT" dirty="0">
                <a:latin typeface="+mn-lt"/>
              </a:rPr>
              <a:t> di 26</a:t>
            </a:r>
          </a:p>
        </p:txBody>
      </p:sp>
    </p:spTree>
    <p:extLst>
      <p:ext uri="{BB962C8B-B14F-4D97-AF65-F5344CB8AC3E}">
        <p14:creationId xmlns:p14="http://schemas.microsoft.com/office/powerpoint/2010/main" val="54948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left)">
                                      <p:cBhvr>
                                        <p:cTn id="7" dur="500"/>
                                        <p:tgtEl>
                                          <p:spTgt spid="205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2" presetClass="entr" presetSubtype="8"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wipe(left)">
                                      <p:cBhvr>
                                        <p:cTn id="18" dur="500"/>
                                        <p:tgtEl>
                                          <p:spTgt spid="205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par>
                                <p:cTn id="33" presetID="22" presetClass="entr" presetSubtype="8" fill="hold" nodeType="withEffect">
                                  <p:stCondLst>
                                    <p:cond delay="0"/>
                                  </p:stCondLst>
                                  <p:childTnLst>
                                    <p:set>
                                      <p:cBhvr>
                                        <p:cTn id="34" dur="1" fill="hold">
                                          <p:stCondLst>
                                            <p:cond delay="0"/>
                                          </p:stCondLst>
                                        </p:cTn>
                                        <p:tgtEl>
                                          <p:spTgt spid="2056"/>
                                        </p:tgtEl>
                                        <p:attrNameLst>
                                          <p:attrName>style.visibility</p:attrName>
                                        </p:attrNameLst>
                                      </p:cBhvr>
                                      <p:to>
                                        <p:strVal val="visible"/>
                                      </p:to>
                                    </p:set>
                                    <p:animEffect transition="in" filter="wipe(left)">
                                      <p:cBhvr>
                                        <p:cTn id="35" dur="500"/>
                                        <p:tgtEl>
                                          <p:spTgt spid="205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par>
                                <p:cTn id="39" presetID="22" presetClass="entr" presetSubtype="8"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par>
                                <p:cTn id="50" presetID="22" presetClass="entr" presetSubtype="8"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par>
                                <p:cTn id="53" presetID="22" presetClass="entr" presetSubtype="8" fill="hold" nodeType="withEffect">
                                  <p:stCondLst>
                                    <p:cond delay="0"/>
                                  </p:stCondLst>
                                  <p:childTnLst>
                                    <p:set>
                                      <p:cBhvr>
                                        <p:cTn id="54" dur="1" fill="hold">
                                          <p:stCondLst>
                                            <p:cond delay="0"/>
                                          </p:stCondLst>
                                        </p:cTn>
                                        <p:tgtEl>
                                          <p:spTgt spid="2060"/>
                                        </p:tgtEl>
                                        <p:attrNameLst>
                                          <p:attrName>style.visibility</p:attrName>
                                        </p:attrNameLst>
                                      </p:cBhvr>
                                      <p:to>
                                        <p:strVal val="visible"/>
                                      </p:to>
                                    </p:set>
                                    <p:animEffect transition="in" filter="wipe(left)">
                                      <p:cBhvr>
                                        <p:cTn id="55" dur="500"/>
                                        <p:tgtEl>
                                          <p:spTgt spid="206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left)">
                                      <p:cBhvr>
                                        <p:cTn id="60" dur="500"/>
                                        <p:tgtEl>
                                          <p:spTgt spid="19"/>
                                        </p:tgtEl>
                                      </p:cBhvr>
                                    </p:animEffect>
                                  </p:childTnLst>
                                </p:cTn>
                              </p:par>
                              <p:par>
                                <p:cTn id="61" presetID="22" presetClass="entr" presetSubtype="8" fill="hold" nodeType="withEffect">
                                  <p:stCondLst>
                                    <p:cond delay="0"/>
                                  </p:stCondLst>
                                  <p:childTnLst>
                                    <p:set>
                                      <p:cBhvr>
                                        <p:cTn id="62" dur="1" fill="hold">
                                          <p:stCondLst>
                                            <p:cond delay="0"/>
                                          </p:stCondLst>
                                        </p:cTn>
                                        <p:tgtEl>
                                          <p:spTgt spid="2062"/>
                                        </p:tgtEl>
                                        <p:attrNameLst>
                                          <p:attrName>style.visibility</p:attrName>
                                        </p:attrNameLst>
                                      </p:cBhvr>
                                      <p:to>
                                        <p:strVal val="visible"/>
                                      </p:to>
                                    </p:set>
                                    <p:animEffect transition="in" filter="wipe(left)">
                                      <p:cBhvr>
                                        <p:cTn id="63" dur="500"/>
                                        <p:tgtEl>
                                          <p:spTgt spid="2062"/>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left)">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064"/>
                                        </p:tgtEl>
                                        <p:attrNameLst>
                                          <p:attrName>style.visibility</p:attrName>
                                        </p:attrNameLst>
                                      </p:cBhvr>
                                      <p:to>
                                        <p:strVal val="visible"/>
                                      </p:to>
                                    </p:set>
                                    <p:animEffect transition="in" filter="wipe(left)">
                                      <p:cBhvr>
                                        <p:cTn id="71" dur="500"/>
                                        <p:tgtEl>
                                          <p:spTgt spid="2064"/>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left)">
                                      <p:cBhvr>
                                        <p:cTn id="74" dur="500"/>
                                        <p:tgtEl>
                                          <p:spTgt spid="25"/>
                                        </p:tgtEl>
                                      </p:cBhvr>
                                    </p:animEffect>
                                  </p:childTnLst>
                                </p:cTn>
                              </p:par>
                            </p:childTnLst>
                          </p:cTn>
                        </p:par>
                        <p:par>
                          <p:cTn id="75" fill="hold">
                            <p:stCondLst>
                              <p:cond delay="500"/>
                            </p:stCondLst>
                            <p:childTnLst>
                              <p:par>
                                <p:cTn id="76" presetID="2" presetClass="entr" presetSubtype="1" fill="hold" grpId="0" nodeType="afterEffect">
                                  <p:stCondLst>
                                    <p:cond delay="0"/>
                                  </p:stCondLst>
                                  <p:childTnLst>
                                    <p:set>
                                      <p:cBhvr>
                                        <p:cTn id="77" dur="1" fill="hold">
                                          <p:stCondLst>
                                            <p:cond delay="0"/>
                                          </p:stCondLst>
                                        </p:cTn>
                                        <p:tgtEl>
                                          <p:spTgt spid="9"/>
                                        </p:tgtEl>
                                        <p:attrNameLst>
                                          <p:attrName>style.visibility</p:attrName>
                                        </p:attrNameLst>
                                      </p:cBhvr>
                                      <p:to>
                                        <p:strVal val="visible"/>
                                      </p:to>
                                    </p:set>
                                    <p:anim calcmode="lin" valueType="num">
                                      <p:cBhvr additive="base">
                                        <p:cTn id="78" dur="500" fill="hold"/>
                                        <p:tgtEl>
                                          <p:spTgt spid="9"/>
                                        </p:tgtEl>
                                        <p:attrNameLst>
                                          <p:attrName>ppt_x</p:attrName>
                                        </p:attrNameLst>
                                      </p:cBhvr>
                                      <p:tavLst>
                                        <p:tav tm="0">
                                          <p:val>
                                            <p:strVal val="#ppt_x"/>
                                          </p:val>
                                        </p:tav>
                                        <p:tav tm="100000">
                                          <p:val>
                                            <p:strVal val="#ppt_x"/>
                                          </p:val>
                                        </p:tav>
                                      </p:tavLst>
                                    </p:anim>
                                    <p:anim calcmode="lin" valueType="num">
                                      <p:cBhvr additive="base">
                                        <p:cTn id="79"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12" grpId="0" animBg="1"/>
      <p:bldP spid="13" grpId="0" animBg="1"/>
      <p:bldP spid="14" grpId="0" animBg="1"/>
      <p:bldP spid="17" grpId="0" animBg="1"/>
      <p:bldP spid="19" grpId="0" animBg="1"/>
      <p:bldP spid="25" grpId="0" animBg="1"/>
      <p:bldP spid="26" grpId="0"/>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FF2FEC2F-D2E0-8C06-E4EA-798E05FA1AFF}"/>
              </a:ext>
            </a:extLst>
          </p:cNvPr>
          <p:cNvSpPr txBox="1"/>
          <p:nvPr/>
        </p:nvSpPr>
        <p:spPr>
          <a:xfrm>
            <a:off x="1045968" y="78941"/>
            <a:ext cx="6670515" cy="400110"/>
          </a:xfrm>
          <a:prstGeom prst="rect">
            <a:avLst/>
          </a:prstGeom>
          <a:noFill/>
        </p:spPr>
        <p:txBody>
          <a:bodyPr wrap="square" rtlCol="0">
            <a:spAutoFit/>
          </a:bodyPr>
          <a:lstStyle/>
          <a:p>
            <a:pPr algn="ctr"/>
            <a:r>
              <a:rPr lang="it-IT" sz="2000" b="1" dirty="0">
                <a:solidFill>
                  <a:schemeClr val="tx1"/>
                </a:solidFill>
                <a:latin typeface="+mj-lt"/>
              </a:rPr>
              <a:t>SISTEMA GENERALE</a:t>
            </a:r>
          </a:p>
        </p:txBody>
      </p:sp>
      <p:pic>
        <p:nvPicPr>
          <p:cNvPr id="5" name="Immagine 4">
            <a:extLst>
              <a:ext uri="{FF2B5EF4-FFF2-40B4-BE49-F238E27FC236}">
                <a16:creationId xmlns:a16="http://schemas.microsoft.com/office/drawing/2014/main" id="{8F41923F-BF1B-C8E4-5084-C5961A7F25AA}"/>
              </a:ext>
            </a:extLst>
          </p:cNvPr>
          <p:cNvPicPr>
            <a:picLocks noChangeAspect="1"/>
          </p:cNvPicPr>
          <p:nvPr/>
        </p:nvPicPr>
        <p:blipFill>
          <a:blip r:embed="rId3"/>
          <a:stretch>
            <a:fillRect/>
          </a:stretch>
        </p:blipFill>
        <p:spPr>
          <a:xfrm>
            <a:off x="296973" y="2197252"/>
            <a:ext cx="748995" cy="748995"/>
          </a:xfrm>
          <a:prstGeom prst="rect">
            <a:avLst/>
          </a:prstGeom>
        </p:spPr>
      </p:pic>
      <p:sp>
        <p:nvSpPr>
          <p:cNvPr id="6" name="CasellaDiTesto 5">
            <a:extLst>
              <a:ext uri="{FF2B5EF4-FFF2-40B4-BE49-F238E27FC236}">
                <a16:creationId xmlns:a16="http://schemas.microsoft.com/office/drawing/2014/main" id="{DF6C2938-23A8-1EEC-AC54-936023E6F8AD}"/>
              </a:ext>
            </a:extLst>
          </p:cNvPr>
          <p:cNvSpPr txBox="1"/>
          <p:nvPr/>
        </p:nvSpPr>
        <p:spPr>
          <a:xfrm>
            <a:off x="337356" y="2946247"/>
            <a:ext cx="668227" cy="369332"/>
          </a:xfrm>
          <a:prstGeom prst="rect">
            <a:avLst/>
          </a:prstGeom>
          <a:noFill/>
        </p:spPr>
        <p:txBody>
          <a:bodyPr wrap="square" rtlCol="0">
            <a:spAutoFit/>
          </a:bodyPr>
          <a:lstStyle/>
          <a:p>
            <a:pPr algn="ctr"/>
            <a:r>
              <a:rPr lang="it-IT" sz="900" dirty="0">
                <a:solidFill>
                  <a:schemeClr val="tx1"/>
                </a:solidFill>
              </a:rPr>
              <a:t>Directory</a:t>
            </a:r>
          </a:p>
          <a:p>
            <a:pPr algn="ctr"/>
            <a:r>
              <a:rPr lang="it-IT" sz="900" dirty="0">
                <a:solidFill>
                  <a:schemeClr val="tx1"/>
                </a:solidFill>
              </a:rPr>
              <a:t>Utente</a:t>
            </a:r>
          </a:p>
        </p:txBody>
      </p:sp>
      <p:pic>
        <p:nvPicPr>
          <p:cNvPr id="8" name="Immagine 7">
            <a:extLst>
              <a:ext uri="{FF2B5EF4-FFF2-40B4-BE49-F238E27FC236}">
                <a16:creationId xmlns:a16="http://schemas.microsoft.com/office/drawing/2014/main" id="{5E7FA3D1-9ECC-A432-D14B-7E6FBDF42FC4}"/>
              </a:ext>
            </a:extLst>
          </p:cNvPr>
          <p:cNvPicPr>
            <a:picLocks noChangeAspect="1"/>
          </p:cNvPicPr>
          <p:nvPr/>
        </p:nvPicPr>
        <p:blipFill>
          <a:blip r:embed="rId4"/>
          <a:stretch>
            <a:fillRect/>
          </a:stretch>
        </p:blipFill>
        <p:spPr>
          <a:xfrm>
            <a:off x="2012448" y="2260599"/>
            <a:ext cx="622300" cy="622300"/>
          </a:xfrm>
          <a:prstGeom prst="rect">
            <a:avLst/>
          </a:prstGeom>
        </p:spPr>
      </p:pic>
      <p:cxnSp>
        <p:nvCxnSpPr>
          <p:cNvPr id="10" name="Connettore 2 9">
            <a:extLst>
              <a:ext uri="{FF2B5EF4-FFF2-40B4-BE49-F238E27FC236}">
                <a16:creationId xmlns:a16="http://schemas.microsoft.com/office/drawing/2014/main" id="{8E940B50-F8A7-0714-43A8-07321DB364EB}"/>
              </a:ext>
            </a:extLst>
          </p:cNvPr>
          <p:cNvCxnSpPr>
            <a:stCxn id="5" idx="3"/>
            <a:endCxn id="8" idx="1"/>
          </p:cNvCxnSpPr>
          <p:nvPr/>
        </p:nvCxnSpPr>
        <p:spPr>
          <a:xfrm flipV="1">
            <a:off x="1045968" y="2571749"/>
            <a:ext cx="9664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3BEB8830-9A65-08A5-0EA2-2733955E0987}"/>
              </a:ext>
            </a:extLst>
          </p:cNvPr>
          <p:cNvSpPr txBox="1"/>
          <p:nvPr/>
        </p:nvSpPr>
        <p:spPr>
          <a:xfrm rot="16200000">
            <a:off x="886760" y="3216602"/>
            <a:ext cx="1219196" cy="253916"/>
          </a:xfrm>
          <a:prstGeom prst="rect">
            <a:avLst/>
          </a:prstGeom>
          <a:noFill/>
        </p:spPr>
        <p:txBody>
          <a:bodyPr wrap="square" rtlCol="0">
            <a:spAutoFit/>
          </a:bodyPr>
          <a:lstStyle/>
          <a:p>
            <a:r>
              <a:rPr lang="it-IT" sz="1050" dirty="0">
                <a:solidFill>
                  <a:schemeClr val="tx1"/>
                </a:solidFill>
              </a:rPr>
              <a:t>Per ogni file mp3</a:t>
            </a:r>
          </a:p>
        </p:txBody>
      </p:sp>
      <p:sp>
        <p:nvSpPr>
          <p:cNvPr id="14" name="CasellaDiTesto 13">
            <a:extLst>
              <a:ext uri="{FF2B5EF4-FFF2-40B4-BE49-F238E27FC236}">
                <a16:creationId xmlns:a16="http://schemas.microsoft.com/office/drawing/2014/main" id="{BC935006-D81F-CF74-E946-382293F2A1FC}"/>
              </a:ext>
            </a:extLst>
          </p:cNvPr>
          <p:cNvSpPr txBox="1"/>
          <p:nvPr/>
        </p:nvSpPr>
        <p:spPr>
          <a:xfrm>
            <a:off x="1549400" y="2559625"/>
            <a:ext cx="152400" cy="1815882"/>
          </a:xfrm>
          <a:prstGeom prst="rect">
            <a:avLst/>
          </a:prstGeom>
          <a:noFill/>
        </p:spPr>
        <p:txBody>
          <a:bodyPr wrap="square" rtlCol="0">
            <a:spAutoFit/>
          </a:bodyPr>
          <a:lstStyle/>
          <a:p>
            <a:r>
              <a:rPr lang="it-IT" dirty="0">
                <a:solidFill>
                  <a:schemeClr val="tx1"/>
                </a:solidFill>
              </a:rPr>
              <a:t>.</a:t>
            </a:r>
          </a:p>
          <a:p>
            <a:r>
              <a:rPr lang="it-IT" dirty="0">
                <a:solidFill>
                  <a:schemeClr val="tx1"/>
                </a:solidFill>
              </a:rPr>
              <a:t>.</a:t>
            </a:r>
          </a:p>
          <a:p>
            <a:r>
              <a:rPr lang="it-IT" dirty="0">
                <a:solidFill>
                  <a:schemeClr val="tx1"/>
                </a:solidFill>
              </a:rPr>
              <a:t>.</a:t>
            </a:r>
          </a:p>
          <a:p>
            <a:r>
              <a:rPr lang="it-IT" dirty="0">
                <a:solidFill>
                  <a:schemeClr val="tx1"/>
                </a:solidFill>
              </a:rPr>
              <a:t>.</a:t>
            </a:r>
          </a:p>
          <a:p>
            <a:r>
              <a:rPr lang="it-IT" dirty="0">
                <a:solidFill>
                  <a:schemeClr val="tx1"/>
                </a:solidFill>
              </a:rPr>
              <a:t>.</a:t>
            </a:r>
          </a:p>
          <a:p>
            <a:r>
              <a:rPr lang="it-IT" dirty="0">
                <a:solidFill>
                  <a:schemeClr val="tx1"/>
                </a:solidFill>
              </a:rPr>
              <a:t>.</a:t>
            </a:r>
          </a:p>
          <a:p>
            <a:r>
              <a:rPr lang="it-IT" dirty="0">
                <a:solidFill>
                  <a:schemeClr val="tx1"/>
                </a:solidFill>
              </a:rPr>
              <a:t>.</a:t>
            </a:r>
          </a:p>
          <a:p>
            <a:endParaRPr lang="it-IT" dirty="0">
              <a:solidFill>
                <a:schemeClr val="tx1"/>
              </a:solidFill>
            </a:endParaRPr>
          </a:p>
        </p:txBody>
      </p:sp>
      <p:pic>
        <p:nvPicPr>
          <p:cNvPr id="1026" name="Picture 2">
            <a:extLst>
              <a:ext uri="{FF2B5EF4-FFF2-40B4-BE49-F238E27FC236}">
                <a16:creationId xmlns:a16="http://schemas.microsoft.com/office/drawing/2014/main" id="{BF8D8785-E3EE-1672-9DA4-34211ECC6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28" y="1292400"/>
            <a:ext cx="787400" cy="787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8D887B8-AFAE-166D-549B-BF96781293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4506" y="1292400"/>
            <a:ext cx="787400" cy="787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3A7C368-4EDF-081E-154B-55CEB9A27A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5000" y="1292400"/>
            <a:ext cx="787400" cy="787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51555EC-0B00-D6D7-725D-786044D218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0862" y="1292400"/>
            <a:ext cx="787400" cy="7874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ttore a gomito 16">
            <a:extLst>
              <a:ext uri="{FF2B5EF4-FFF2-40B4-BE49-F238E27FC236}">
                <a16:creationId xmlns:a16="http://schemas.microsoft.com/office/drawing/2014/main" id="{9FA6ECE8-EB87-B7F8-0DC4-538E7F796A02}"/>
              </a:ext>
            </a:extLst>
          </p:cNvPr>
          <p:cNvCxnSpPr>
            <a:stCxn id="8" idx="0"/>
            <a:endCxn id="1026" idx="1"/>
          </p:cNvCxnSpPr>
          <p:nvPr/>
        </p:nvCxnSpPr>
        <p:spPr>
          <a:xfrm rot="5400000" flipH="1" flipV="1">
            <a:off x="2382714" y="1626985"/>
            <a:ext cx="574499" cy="6927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arentesi graffa aperta 17">
            <a:extLst>
              <a:ext uri="{FF2B5EF4-FFF2-40B4-BE49-F238E27FC236}">
                <a16:creationId xmlns:a16="http://schemas.microsoft.com/office/drawing/2014/main" id="{7F16EB1D-4E31-9AF6-6991-ECEFCF42D32E}"/>
              </a:ext>
            </a:extLst>
          </p:cNvPr>
          <p:cNvSpPr/>
          <p:nvPr/>
        </p:nvSpPr>
        <p:spPr>
          <a:xfrm rot="5400000">
            <a:off x="4426445" y="-183004"/>
            <a:ext cx="163724" cy="29419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9" name="CasellaDiTesto 18">
            <a:extLst>
              <a:ext uri="{FF2B5EF4-FFF2-40B4-BE49-F238E27FC236}">
                <a16:creationId xmlns:a16="http://schemas.microsoft.com/office/drawing/2014/main" id="{177EDCA0-20E0-292D-BE7E-81A791A8EAC2}"/>
              </a:ext>
            </a:extLst>
          </p:cNvPr>
          <p:cNvSpPr txBox="1"/>
          <p:nvPr/>
        </p:nvSpPr>
        <p:spPr>
          <a:xfrm>
            <a:off x="4432107" y="2079800"/>
            <a:ext cx="152400" cy="2462213"/>
          </a:xfrm>
          <a:prstGeom prst="rect">
            <a:avLst/>
          </a:prstGeom>
          <a:noFill/>
        </p:spPr>
        <p:txBody>
          <a:bodyPr wrap="square" rtlCol="0">
            <a:spAutoFit/>
          </a:bodyPr>
          <a:lstStyle/>
          <a:p>
            <a:r>
              <a:rPr lang="it-IT" dirty="0">
                <a:solidFill>
                  <a:schemeClr val="tx1"/>
                </a:solidFill>
              </a:rPr>
              <a:t>.</a:t>
            </a:r>
          </a:p>
          <a:p>
            <a:r>
              <a:rPr lang="it-IT" dirty="0">
                <a:solidFill>
                  <a:schemeClr val="tx1"/>
                </a:solidFill>
              </a:rPr>
              <a:t>.</a:t>
            </a:r>
          </a:p>
          <a:p>
            <a:r>
              <a:rPr lang="it-IT" dirty="0">
                <a:solidFill>
                  <a:schemeClr val="tx1"/>
                </a:solidFill>
              </a:rPr>
              <a:t>.</a:t>
            </a:r>
          </a:p>
          <a:p>
            <a:r>
              <a:rPr lang="it-IT" dirty="0">
                <a:solidFill>
                  <a:schemeClr val="tx1"/>
                </a:solidFill>
              </a:rPr>
              <a:t>.</a:t>
            </a:r>
          </a:p>
          <a:p>
            <a:r>
              <a:rPr lang="it-IT" dirty="0">
                <a:solidFill>
                  <a:schemeClr val="tx1"/>
                </a:solidFill>
              </a:rPr>
              <a:t>.</a:t>
            </a:r>
          </a:p>
          <a:p>
            <a:r>
              <a:rPr lang="it-IT" dirty="0">
                <a:solidFill>
                  <a:schemeClr val="tx1"/>
                </a:solidFill>
              </a:rPr>
              <a:t>..</a:t>
            </a:r>
          </a:p>
          <a:p>
            <a:r>
              <a:rPr lang="it-IT" dirty="0">
                <a:solidFill>
                  <a:schemeClr val="tx1"/>
                </a:solidFill>
              </a:rPr>
              <a:t>.</a:t>
            </a:r>
          </a:p>
          <a:p>
            <a:r>
              <a:rPr lang="it-IT" dirty="0">
                <a:solidFill>
                  <a:schemeClr val="tx1"/>
                </a:solidFill>
              </a:rPr>
              <a:t>.</a:t>
            </a:r>
          </a:p>
          <a:p>
            <a:endParaRPr lang="it-IT" dirty="0">
              <a:solidFill>
                <a:schemeClr val="tx1"/>
              </a:solidFill>
            </a:endParaRPr>
          </a:p>
          <a:p>
            <a:endParaRPr lang="it-IT" dirty="0">
              <a:solidFill>
                <a:schemeClr val="tx1"/>
              </a:solidFill>
            </a:endParaRPr>
          </a:p>
        </p:txBody>
      </p:sp>
      <p:sp>
        <p:nvSpPr>
          <p:cNvPr id="20" name="CasellaDiTesto 19">
            <a:extLst>
              <a:ext uri="{FF2B5EF4-FFF2-40B4-BE49-F238E27FC236}">
                <a16:creationId xmlns:a16="http://schemas.microsoft.com/office/drawing/2014/main" id="{3A594CD6-1925-8AC9-FED8-14A0135D3249}"/>
              </a:ext>
            </a:extLst>
          </p:cNvPr>
          <p:cNvSpPr txBox="1"/>
          <p:nvPr/>
        </p:nvSpPr>
        <p:spPr>
          <a:xfrm rot="16200000">
            <a:off x="3382074" y="2675167"/>
            <a:ext cx="1943100" cy="253916"/>
          </a:xfrm>
          <a:prstGeom prst="rect">
            <a:avLst/>
          </a:prstGeom>
          <a:noFill/>
        </p:spPr>
        <p:txBody>
          <a:bodyPr wrap="square" rtlCol="0">
            <a:spAutoFit/>
          </a:bodyPr>
          <a:lstStyle/>
          <a:p>
            <a:r>
              <a:rPr lang="it-IT" sz="1050" dirty="0">
                <a:solidFill>
                  <a:schemeClr val="tx1"/>
                </a:solidFill>
              </a:rPr>
              <a:t>Per ogni  24 secondi</a:t>
            </a:r>
          </a:p>
        </p:txBody>
      </p:sp>
      <p:sp>
        <p:nvSpPr>
          <p:cNvPr id="21" name="CasellaDiTesto 20">
            <a:extLst>
              <a:ext uri="{FF2B5EF4-FFF2-40B4-BE49-F238E27FC236}">
                <a16:creationId xmlns:a16="http://schemas.microsoft.com/office/drawing/2014/main" id="{2C420ED4-F078-433B-6858-6B43E90BA948}"/>
              </a:ext>
            </a:extLst>
          </p:cNvPr>
          <p:cNvSpPr txBox="1"/>
          <p:nvPr/>
        </p:nvSpPr>
        <p:spPr>
          <a:xfrm>
            <a:off x="4088760" y="945115"/>
            <a:ext cx="966480" cy="253916"/>
          </a:xfrm>
          <a:prstGeom prst="rect">
            <a:avLst/>
          </a:prstGeom>
          <a:noFill/>
        </p:spPr>
        <p:txBody>
          <a:bodyPr wrap="square" rtlCol="0">
            <a:spAutoFit/>
          </a:bodyPr>
          <a:lstStyle/>
          <a:p>
            <a:r>
              <a:rPr lang="it-IT" sz="1050" dirty="0">
                <a:solidFill>
                  <a:schemeClr val="tx1"/>
                </a:solidFill>
              </a:rPr>
              <a:t>24 secondi</a:t>
            </a:r>
          </a:p>
        </p:txBody>
      </p:sp>
      <p:sp>
        <p:nvSpPr>
          <p:cNvPr id="22" name="Parentesi graffa aperta 21">
            <a:extLst>
              <a:ext uri="{FF2B5EF4-FFF2-40B4-BE49-F238E27FC236}">
                <a16:creationId xmlns:a16="http://schemas.microsoft.com/office/drawing/2014/main" id="{01E87912-2A4B-6A59-D8A9-6BFC1AE6908D}"/>
              </a:ext>
            </a:extLst>
          </p:cNvPr>
          <p:cNvSpPr/>
          <p:nvPr/>
        </p:nvSpPr>
        <p:spPr>
          <a:xfrm rot="16200000">
            <a:off x="3323676" y="1821327"/>
            <a:ext cx="183764" cy="6379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4" name="CasellaDiTesto 23">
            <a:extLst>
              <a:ext uri="{FF2B5EF4-FFF2-40B4-BE49-F238E27FC236}">
                <a16:creationId xmlns:a16="http://schemas.microsoft.com/office/drawing/2014/main" id="{44B8EABA-5E3E-F960-9E0B-4BA53633D9A2}"/>
              </a:ext>
            </a:extLst>
          </p:cNvPr>
          <p:cNvSpPr txBox="1"/>
          <p:nvPr/>
        </p:nvSpPr>
        <p:spPr>
          <a:xfrm>
            <a:off x="3025246" y="2235550"/>
            <a:ext cx="966480" cy="253916"/>
          </a:xfrm>
          <a:prstGeom prst="rect">
            <a:avLst/>
          </a:prstGeom>
          <a:noFill/>
        </p:spPr>
        <p:txBody>
          <a:bodyPr wrap="square" rtlCol="0">
            <a:spAutoFit/>
          </a:bodyPr>
          <a:lstStyle/>
          <a:p>
            <a:r>
              <a:rPr lang="it-IT" sz="1050" dirty="0">
                <a:solidFill>
                  <a:schemeClr val="tx1"/>
                </a:solidFill>
              </a:rPr>
              <a:t>6 secondi</a:t>
            </a:r>
          </a:p>
        </p:txBody>
      </p:sp>
      <p:sp>
        <p:nvSpPr>
          <p:cNvPr id="25" name="Parentesi graffa chiusa 24">
            <a:extLst>
              <a:ext uri="{FF2B5EF4-FFF2-40B4-BE49-F238E27FC236}">
                <a16:creationId xmlns:a16="http://schemas.microsoft.com/office/drawing/2014/main" id="{D5592DD0-0947-2308-B0C4-E424A69F35A6}"/>
              </a:ext>
            </a:extLst>
          </p:cNvPr>
          <p:cNvSpPr/>
          <p:nvPr/>
        </p:nvSpPr>
        <p:spPr>
          <a:xfrm>
            <a:off x="6013903" y="1369826"/>
            <a:ext cx="268113" cy="27449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6" name="CasellaDiTesto 25">
            <a:extLst>
              <a:ext uri="{FF2B5EF4-FFF2-40B4-BE49-F238E27FC236}">
                <a16:creationId xmlns:a16="http://schemas.microsoft.com/office/drawing/2014/main" id="{4EB1DEC1-F71A-46A0-FE1C-9AB4EFFDA543}"/>
              </a:ext>
            </a:extLst>
          </p:cNvPr>
          <p:cNvSpPr txBox="1"/>
          <p:nvPr/>
        </p:nvSpPr>
        <p:spPr>
          <a:xfrm>
            <a:off x="6147959" y="3177079"/>
            <a:ext cx="1022353" cy="507831"/>
          </a:xfrm>
          <a:prstGeom prst="rect">
            <a:avLst/>
          </a:prstGeom>
          <a:noFill/>
        </p:spPr>
        <p:txBody>
          <a:bodyPr wrap="square" rtlCol="0">
            <a:spAutoFit/>
          </a:bodyPr>
          <a:lstStyle/>
          <a:p>
            <a:pPr algn="ctr"/>
            <a:r>
              <a:rPr lang="it-IT" sz="900" dirty="0">
                <a:solidFill>
                  <a:schemeClr val="tx1"/>
                </a:solidFill>
                <a:latin typeface="+mn-lt"/>
              </a:rPr>
              <a:t>CNN </a:t>
            </a:r>
          </a:p>
          <a:p>
            <a:pPr algn="ctr"/>
            <a:r>
              <a:rPr lang="it-IT" sz="900" dirty="0">
                <a:solidFill>
                  <a:schemeClr val="tx1"/>
                </a:solidFill>
                <a:latin typeface="+mn-lt"/>
              </a:rPr>
              <a:t>+</a:t>
            </a:r>
          </a:p>
          <a:p>
            <a:pPr algn="ctr"/>
            <a:r>
              <a:rPr lang="it-IT" sz="900" dirty="0">
                <a:solidFill>
                  <a:schemeClr val="tx1"/>
                </a:solidFill>
                <a:latin typeface="+mn-lt"/>
              </a:rPr>
              <a:t>LSTM</a:t>
            </a:r>
          </a:p>
        </p:txBody>
      </p:sp>
      <p:pic>
        <p:nvPicPr>
          <p:cNvPr id="27" name="Immagine 26">
            <a:extLst>
              <a:ext uri="{FF2B5EF4-FFF2-40B4-BE49-F238E27FC236}">
                <a16:creationId xmlns:a16="http://schemas.microsoft.com/office/drawing/2014/main" id="{7273C9B5-687A-EEDE-62C6-4E5341351570}"/>
              </a:ext>
            </a:extLst>
          </p:cNvPr>
          <p:cNvPicPr>
            <a:picLocks noChangeAspect="1"/>
          </p:cNvPicPr>
          <p:nvPr/>
        </p:nvPicPr>
        <p:blipFill>
          <a:blip r:embed="rId9"/>
          <a:stretch>
            <a:fillRect/>
          </a:stretch>
        </p:blipFill>
        <p:spPr>
          <a:xfrm>
            <a:off x="6072500" y="2422279"/>
            <a:ext cx="1173290" cy="623366"/>
          </a:xfrm>
          <a:prstGeom prst="rect">
            <a:avLst/>
          </a:prstGeom>
        </p:spPr>
      </p:pic>
      <p:sp>
        <p:nvSpPr>
          <p:cNvPr id="28" name="Freccia a destra 27">
            <a:extLst>
              <a:ext uri="{FF2B5EF4-FFF2-40B4-BE49-F238E27FC236}">
                <a16:creationId xmlns:a16="http://schemas.microsoft.com/office/drawing/2014/main" id="{E889E11A-CFF6-2BA1-5E32-AE43B5521516}"/>
              </a:ext>
            </a:extLst>
          </p:cNvPr>
          <p:cNvSpPr/>
          <p:nvPr/>
        </p:nvSpPr>
        <p:spPr>
          <a:xfrm>
            <a:off x="7055180" y="2483060"/>
            <a:ext cx="400144" cy="5018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40" name="Picture 16">
            <a:extLst>
              <a:ext uri="{FF2B5EF4-FFF2-40B4-BE49-F238E27FC236}">
                <a16:creationId xmlns:a16="http://schemas.microsoft.com/office/drawing/2014/main" id="{EDD405E3-BBBB-A8CC-F922-F28342ED6B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04575" y="1405223"/>
            <a:ext cx="1647825" cy="2657475"/>
          </a:xfrm>
          <a:prstGeom prst="rect">
            <a:avLst/>
          </a:prstGeom>
          <a:noFill/>
          <a:extLst>
            <a:ext uri="{909E8E84-426E-40DD-AFC4-6F175D3DCCD1}">
              <a14:hiddenFill xmlns:a14="http://schemas.microsoft.com/office/drawing/2010/main">
                <a:solidFill>
                  <a:srgbClr val="FFFFFF"/>
                </a:solidFill>
              </a14:hiddenFill>
            </a:ext>
          </a:extLst>
        </p:spPr>
      </p:pic>
      <p:sp>
        <p:nvSpPr>
          <p:cNvPr id="3" name="Segnaposto numero diapositiva 1">
            <a:extLst>
              <a:ext uri="{FF2B5EF4-FFF2-40B4-BE49-F238E27FC236}">
                <a16:creationId xmlns:a16="http://schemas.microsoft.com/office/drawing/2014/main" id="{0665B1FD-4194-6E7D-CAEE-9552EBA276E0}"/>
              </a:ext>
            </a:extLst>
          </p:cNvPr>
          <p:cNvSpPr>
            <a:spLocks noGrp="1"/>
          </p:cNvSpPr>
          <p:nvPr>
            <p:ph type="sldNum" idx="12"/>
          </p:nvPr>
        </p:nvSpPr>
        <p:spPr>
          <a:xfrm>
            <a:off x="4226561" y="4743289"/>
            <a:ext cx="717972" cy="400110"/>
          </a:xfrm>
        </p:spPr>
        <p:txBody>
          <a:bodyPr/>
          <a:lstStyle/>
          <a:p>
            <a:pPr marL="0" lvl="0" indent="0" algn="ctr" rtl="0">
              <a:spcBef>
                <a:spcPts val="0"/>
              </a:spcBef>
              <a:spcAft>
                <a:spcPts val="0"/>
              </a:spcAft>
              <a:buNone/>
            </a:pPr>
            <a:fld id="{00000000-1234-1234-1234-123412341234}" type="slidenum">
              <a:rPr lang="it-IT" smtClean="0">
                <a:latin typeface="+mn-lt"/>
              </a:rPr>
              <a:t>16</a:t>
            </a:fld>
            <a:r>
              <a:rPr lang="it-IT" dirty="0">
                <a:latin typeface="+mn-lt"/>
              </a:rPr>
              <a:t> di 26</a:t>
            </a:r>
          </a:p>
        </p:txBody>
      </p:sp>
    </p:spTree>
    <p:extLst>
      <p:ext uri="{BB962C8B-B14F-4D97-AF65-F5344CB8AC3E}">
        <p14:creationId xmlns:p14="http://schemas.microsoft.com/office/powerpoint/2010/main" val="402578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par>
                                <p:cTn id="16" presetID="22" presetClass="entr" presetSubtype="8"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anim calcmode="lin" valueType="num">
                                      <p:cBhvr additive="base">
                                        <p:cTn id="37" dur="500" fill="hold"/>
                                        <p:tgtEl>
                                          <p:spTgt spid="1026"/>
                                        </p:tgtEl>
                                        <p:attrNameLst>
                                          <p:attrName>ppt_x</p:attrName>
                                        </p:attrNameLst>
                                      </p:cBhvr>
                                      <p:tavLst>
                                        <p:tav tm="0">
                                          <p:val>
                                            <p:strVal val="#ppt_x"/>
                                          </p:val>
                                        </p:tav>
                                        <p:tav tm="100000">
                                          <p:val>
                                            <p:strVal val="#ppt_x"/>
                                          </p:val>
                                        </p:tav>
                                      </p:tavLst>
                                    </p:anim>
                                    <p:anim calcmode="lin" valueType="num">
                                      <p:cBhvr additive="base">
                                        <p:cTn id="38" dur="500" fill="hold"/>
                                        <p:tgtEl>
                                          <p:spTgt spid="1026"/>
                                        </p:tgtEl>
                                        <p:attrNameLst>
                                          <p:attrName>ppt_y</p:attrName>
                                        </p:attrNameLst>
                                      </p:cBhvr>
                                      <p:tavLst>
                                        <p:tav tm="0">
                                          <p:val>
                                            <p:strVal val="0-#ppt_h/2"/>
                                          </p:val>
                                        </p:tav>
                                        <p:tav tm="100000">
                                          <p:val>
                                            <p:strVal val="#ppt_y"/>
                                          </p:val>
                                        </p:tav>
                                      </p:tavLst>
                                    </p:anim>
                                  </p:childTnLst>
                                </p:cTn>
                              </p:par>
                              <p:par>
                                <p:cTn id="39" presetID="2" presetClass="entr" presetSubtype="1" fill="hold" nodeType="withEffect">
                                  <p:stCondLst>
                                    <p:cond delay="0"/>
                                  </p:stCondLst>
                                  <p:childTnLst>
                                    <p:set>
                                      <p:cBhvr>
                                        <p:cTn id="40" dur="1" fill="hold">
                                          <p:stCondLst>
                                            <p:cond delay="0"/>
                                          </p:stCondLst>
                                        </p:cTn>
                                        <p:tgtEl>
                                          <p:spTgt spid="1028"/>
                                        </p:tgtEl>
                                        <p:attrNameLst>
                                          <p:attrName>style.visibility</p:attrName>
                                        </p:attrNameLst>
                                      </p:cBhvr>
                                      <p:to>
                                        <p:strVal val="visible"/>
                                      </p:to>
                                    </p:set>
                                    <p:anim calcmode="lin" valueType="num">
                                      <p:cBhvr additive="base">
                                        <p:cTn id="41" dur="500" fill="hold"/>
                                        <p:tgtEl>
                                          <p:spTgt spid="1028"/>
                                        </p:tgtEl>
                                        <p:attrNameLst>
                                          <p:attrName>ppt_x</p:attrName>
                                        </p:attrNameLst>
                                      </p:cBhvr>
                                      <p:tavLst>
                                        <p:tav tm="0">
                                          <p:val>
                                            <p:strVal val="#ppt_x"/>
                                          </p:val>
                                        </p:tav>
                                        <p:tav tm="100000">
                                          <p:val>
                                            <p:strVal val="#ppt_x"/>
                                          </p:val>
                                        </p:tav>
                                      </p:tavLst>
                                    </p:anim>
                                    <p:anim calcmode="lin" valueType="num">
                                      <p:cBhvr additive="base">
                                        <p:cTn id="42" dur="500" fill="hold"/>
                                        <p:tgtEl>
                                          <p:spTgt spid="1028"/>
                                        </p:tgtEl>
                                        <p:attrNameLst>
                                          <p:attrName>ppt_y</p:attrName>
                                        </p:attrNameLst>
                                      </p:cBhvr>
                                      <p:tavLst>
                                        <p:tav tm="0">
                                          <p:val>
                                            <p:strVal val="0-#ppt_h/2"/>
                                          </p:val>
                                        </p:tav>
                                        <p:tav tm="100000">
                                          <p:val>
                                            <p:strVal val="#ppt_y"/>
                                          </p:val>
                                        </p:tav>
                                      </p:tavLst>
                                    </p:anim>
                                  </p:childTnLst>
                                </p:cTn>
                              </p:par>
                              <p:par>
                                <p:cTn id="43" presetID="2" presetClass="entr" presetSubtype="1" fill="hold" nodeType="withEffect">
                                  <p:stCondLst>
                                    <p:cond delay="0"/>
                                  </p:stCondLst>
                                  <p:childTnLst>
                                    <p:set>
                                      <p:cBhvr>
                                        <p:cTn id="44" dur="1" fill="hold">
                                          <p:stCondLst>
                                            <p:cond delay="0"/>
                                          </p:stCondLst>
                                        </p:cTn>
                                        <p:tgtEl>
                                          <p:spTgt spid="1030"/>
                                        </p:tgtEl>
                                        <p:attrNameLst>
                                          <p:attrName>style.visibility</p:attrName>
                                        </p:attrNameLst>
                                      </p:cBhvr>
                                      <p:to>
                                        <p:strVal val="visible"/>
                                      </p:to>
                                    </p:set>
                                    <p:anim calcmode="lin" valueType="num">
                                      <p:cBhvr additive="base">
                                        <p:cTn id="45" dur="500" fill="hold"/>
                                        <p:tgtEl>
                                          <p:spTgt spid="1030"/>
                                        </p:tgtEl>
                                        <p:attrNameLst>
                                          <p:attrName>ppt_x</p:attrName>
                                        </p:attrNameLst>
                                      </p:cBhvr>
                                      <p:tavLst>
                                        <p:tav tm="0">
                                          <p:val>
                                            <p:strVal val="#ppt_x"/>
                                          </p:val>
                                        </p:tav>
                                        <p:tav tm="100000">
                                          <p:val>
                                            <p:strVal val="#ppt_x"/>
                                          </p:val>
                                        </p:tav>
                                      </p:tavLst>
                                    </p:anim>
                                    <p:anim calcmode="lin" valueType="num">
                                      <p:cBhvr additive="base">
                                        <p:cTn id="46" dur="500" fill="hold"/>
                                        <p:tgtEl>
                                          <p:spTgt spid="1030"/>
                                        </p:tgtEl>
                                        <p:attrNameLst>
                                          <p:attrName>ppt_y</p:attrName>
                                        </p:attrNameLst>
                                      </p:cBhvr>
                                      <p:tavLst>
                                        <p:tav tm="0">
                                          <p:val>
                                            <p:strVal val="0-#ppt_h/2"/>
                                          </p:val>
                                        </p:tav>
                                        <p:tav tm="100000">
                                          <p:val>
                                            <p:strVal val="#ppt_y"/>
                                          </p:val>
                                        </p:tav>
                                      </p:tavLst>
                                    </p:anim>
                                  </p:childTnLst>
                                </p:cTn>
                              </p:par>
                              <p:par>
                                <p:cTn id="47" presetID="2" presetClass="entr" presetSubtype="1" fill="hold" nodeType="withEffect">
                                  <p:stCondLst>
                                    <p:cond delay="0"/>
                                  </p:stCondLst>
                                  <p:childTnLst>
                                    <p:set>
                                      <p:cBhvr>
                                        <p:cTn id="48" dur="1" fill="hold">
                                          <p:stCondLst>
                                            <p:cond delay="0"/>
                                          </p:stCondLst>
                                        </p:cTn>
                                        <p:tgtEl>
                                          <p:spTgt spid="1032"/>
                                        </p:tgtEl>
                                        <p:attrNameLst>
                                          <p:attrName>style.visibility</p:attrName>
                                        </p:attrNameLst>
                                      </p:cBhvr>
                                      <p:to>
                                        <p:strVal val="visible"/>
                                      </p:to>
                                    </p:set>
                                    <p:anim calcmode="lin" valueType="num">
                                      <p:cBhvr additive="base">
                                        <p:cTn id="49" dur="500" fill="hold"/>
                                        <p:tgtEl>
                                          <p:spTgt spid="1032"/>
                                        </p:tgtEl>
                                        <p:attrNameLst>
                                          <p:attrName>ppt_x</p:attrName>
                                        </p:attrNameLst>
                                      </p:cBhvr>
                                      <p:tavLst>
                                        <p:tav tm="0">
                                          <p:val>
                                            <p:strVal val="#ppt_x"/>
                                          </p:val>
                                        </p:tav>
                                        <p:tav tm="100000">
                                          <p:val>
                                            <p:strVal val="#ppt_x"/>
                                          </p:val>
                                        </p:tav>
                                      </p:tavLst>
                                    </p:anim>
                                    <p:anim calcmode="lin" valueType="num">
                                      <p:cBhvr additive="base">
                                        <p:cTn id="50" dur="500" fill="hold"/>
                                        <p:tgtEl>
                                          <p:spTgt spid="1032"/>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ppt_x"/>
                                          </p:val>
                                        </p:tav>
                                        <p:tav tm="100000">
                                          <p:val>
                                            <p:strVal val="#ppt_x"/>
                                          </p:val>
                                        </p:tav>
                                      </p:tavLst>
                                    </p:anim>
                                    <p:anim calcmode="lin" valueType="num">
                                      <p:cBhvr additive="base">
                                        <p:cTn id="66" dur="500" fill="hold"/>
                                        <p:tgtEl>
                                          <p:spTgt spid="24"/>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additive="base">
                                        <p:cTn id="69" dur="500" fill="hold"/>
                                        <p:tgtEl>
                                          <p:spTgt spid="22"/>
                                        </p:tgtEl>
                                        <p:attrNameLst>
                                          <p:attrName>ppt_x</p:attrName>
                                        </p:attrNameLst>
                                      </p:cBhvr>
                                      <p:tavLst>
                                        <p:tav tm="0">
                                          <p:val>
                                            <p:strVal val="#ppt_x"/>
                                          </p:val>
                                        </p:tav>
                                        <p:tav tm="100000">
                                          <p:val>
                                            <p:strVal val="#ppt_x"/>
                                          </p:val>
                                        </p:tav>
                                      </p:tavLst>
                                    </p:anim>
                                    <p:anim calcmode="lin" valueType="num">
                                      <p:cBhvr additive="base">
                                        <p:cTn id="70" dur="500" fill="hold"/>
                                        <p:tgtEl>
                                          <p:spTgt spid="22"/>
                                        </p:tgtEl>
                                        <p:attrNameLst>
                                          <p:attrName>ppt_y</p:attrName>
                                        </p:attrNameLst>
                                      </p:cBhvr>
                                      <p:tavLst>
                                        <p:tav tm="0">
                                          <p:val>
                                            <p:strVal val="1+#ppt_h/2"/>
                                          </p:val>
                                        </p:tav>
                                        <p:tav tm="100000">
                                          <p:val>
                                            <p:strVal val="#ppt_y"/>
                                          </p:val>
                                        </p:tav>
                                      </p:tavLst>
                                    </p:anim>
                                  </p:childTnLst>
                                </p:cTn>
                              </p:par>
                              <p:par>
                                <p:cTn id="71" presetID="2" presetClass="entr" presetSubtype="1"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500" fill="hold"/>
                                        <p:tgtEl>
                                          <p:spTgt spid="21"/>
                                        </p:tgtEl>
                                        <p:attrNameLst>
                                          <p:attrName>ppt_x</p:attrName>
                                        </p:attrNameLst>
                                      </p:cBhvr>
                                      <p:tavLst>
                                        <p:tav tm="0">
                                          <p:val>
                                            <p:strVal val="#ppt_x"/>
                                          </p:val>
                                        </p:tav>
                                        <p:tav tm="100000">
                                          <p:val>
                                            <p:strVal val="#ppt_x"/>
                                          </p:val>
                                        </p:tav>
                                      </p:tavLst>
                                    </p:anim>
                                    <p:anim calcmode="lin" valueType="num">
                                      <p:cBhvr additive="base">
                                        <p:cTn id="74" dur="500" fill="hold"/>
                                        <p:tgtEl>
                                          <p:spTgt spid="21"/>
                                        </p:tgtEl>
                                        <p:attrNameLst>
                                          <p:attrName>ppt_y</p:attrName>
                                        </p:attrNameLst>
                                      </p:cBhvr>
                                      <p:tavLst>
                                        <p:tav tm="0">
                                          <p:val>
                                            <p:strVal val="0-#ppt_h/2"/>
                                          </p:val>
                                        </p:tav>
                                        <p:tav tm="100000">
                                          <p:val>
                                            <p:strVal val="#ppt_y"/>
                                          </p:val>
                                        </p:tav>
                                      </p:tavLst>
                                    </p:anim>
                                  </p:childTnLst>
                                </p:cTn>
                              </p:par>
                              <p:par>
                                <p:cTn id="75" presetID="2" presetClass="entr" presetSubtype="1"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ppt_x"/>
                                          </p:val>
                                        </p:tav>
                                        <p:tav tm="100000">
                                          <p:val>
                                            <p:strVal val="#ppt_x"/>
                                          </p:val>
                                        </p:tav>
                                      </p:tavLst>
                                    </p:anim>
                                    <p:anim calcmode="lin" valueType="num">
                                      <p:cBhvr additive="base">
                                        <p:cTn id="78"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additive="base">
                                        <p:cTn id="83" dur="500" fill="hold"/>
                                        <p:tgtEl>
                                          <p:spTgt spid="25"/>
                                        </p:tgtEl>
                                        <p:attrNameLst>
                                          <p:attrName>ppt_x</p:attrName>
                                        </p:attrNameLst>
                                      </p:cBhvr>
                                      <p:tavLst>
                                        <p:tav tm="0">
                                          <p:val>
                                            <p:strVal val="1+#ppt_w/2"/>
                                          </p:val>
                                        </p:tav>
                                        <p:tav tm="100000">
                                          <p:val>
                                            <p:strVal val="#ppt_x"/>
                                          </p:val>
                                        </p:tav>
                                      </p:tavLst>
                                    </p:anim>
                                    <p:anim calcmode="lin" valueType="num">
                                      <p:cBhvr additive="base">
                                        <p:cTn id="84" dur="500" fill="hold"/>
                                        <p:tgtEl>
                                          <p:spTgt spid="25"/>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1+#ppt_w/2"/>
                                          </p:val>
                                        </p:tav>
                                        <p:tav tm="100000">
                                          <p:val>
                                            <p:strVal val="#ppt_x"/>
                                          </p:val>
                                        </p:tav>
                                      </p:tavLst>
                                    </p:anim>
                                    <p:anim calcmode="lin" valueType="num">
                                      <p:cBhvr additive="base">
                                        <p:cTn id="88" dur="500" fill="hold"/>
                                        <p:tgtEl>
                                          <p:spTgt spid="27"/>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500" fill="hold"/>
                                        <p:tgtEl>
                                          <p:spTgt spid="26"/>
                                        </p:tgtEl>
                                        <p:attrNameLst>
                                          <p:attrName>ppt_x</p:attrName>
                                        </p:attrNameLst>
                                      </p:cBhvr>
                                      <p:tavLst>
                                        <p:tav tm="0">
                                          <p:val>
                                            <p:strVal val="1+#ppt_w/2"/>
                                          </p:val>
                                        </p:tav>
                                        <p:tav tm="100000">
                                          <p:val>
                                            <p:strVal val="#ppt_x"/>
                                          </p:val>
                                        </p:tav>
                                      </p:tavLst>
                                    </p:anim>
                                    <p:anim calcmode="lin" valueType="num">
                                      <p:cBhvr additive="base">
                                        <p:cTn id="9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28"/>
                                        </p:tgtEl>
                                        <p:attrNameLst>
                                          <p:attrName>style.visibility</p:attrName>
                                        </p:attrNameLst>
                                      </p:cBhvr>
                                      <p:to>
                                        <p:strVal val="visible"/>
                                      </p:to>
                                    </p:set>
                                    <p:anim calcmode="lin" valueType="num">
                                      <p:cBhvr additive="base">
                                        <p:cTn id="97" dur="500" fill="hold"/>
                                        <p:tgtEl>
                                          <p:spTgt spid="28"/>
                                        </p:tgtEl>
                                        <p:attrNameLst>
                                          <p:attrName>ppt_x</p:attrName>
                                        </p:attrNameLst>
                                      </p:cBhvr>
                                      <p:tavLst>
                                        <p:tav tm="0">
                                          <p:val>
                                            <p:strVal val="1+#ppt_w/2"/>
                                          </p:val>
                                        </p:tav>
                                        <p:tav tm="100000">
                                          <p:val>
                                            <p:strVal val="#ppt_x"/>
                                          </p:val>
                                        </p:tav>
                                      </p:tavLst>
                                    </p:anim>
                                    <p:anim calcmode="lin" valueType="num">
                                      <p:cBhvr additive="base">
                                        <p:cTn id="98" dur="500" fill="hold"/>
                                        <p:tgtEl>
                                          <p:spTgt spid="28"/>
                                        </p:tgtEl>
                                        <p:attrNameLst>
                                          <p:attrName>ppt_y</p:attrName>
                                        </p:attrNameLst>
                                      </p:cBhvr>
                                      <p:tavLst>
                                        <p:tav tm="0">
                                          <p:val>
                                            <p:strVal val="#ppt_y"/>
                                          </p:val>
                                        </p:tav>
                                        <p:tav tm="100000">
                                          <p:val>
                                            <p:strVal val="#ppt_y"/>
                                          </p:val>
                                        </p:tav>
                                      </p:tavLst>
                                    </p:anim>
                                  </p:childTnLst>
                                </p:cTn>
                              </p:par>
                              <p:par>
                                <p:cTn id="99" presetID="2" presetClass="entr" presetSubtype="2" fill="hold" nodeType="withEffect">
                                  <p:stCondLst>
                                    <p:cond delay="0"/>
                                  </p:stCondLst>
                                  <p:childTnLst>
                                    <p:set>
                                      <p:cBhvr>
                                        <p:cTn id="100" dur="1" fill="hold">
                                          <p:stCondLst>
                                            <p:cond delay="0"/>
                                          </p:stCondLst>
                                        </p:cTn>
                                        <p:tgtEl>
                                          <p:spTgt spid="1040"/>
                                        </p:tgtEl>
                                        <p:attrNameLst>
                                          <p:attrName>style.visibility</p:attrName>
                                        </p:attrNameLst>
                                      </p:cBhvr>
                                      <p:to>
                                        <p:strVal val="visible"/>
                                      </p:to>
                                    </p:set>
                                    <p:anim calcmode="lin" valueType="num">
                                      <p:cBhvr additive="base">
                                        <p:cTn id="101" dur="500" fill="hold"/>
                                        <p:tgtEl>
                                          <p:spTgt spid="1040"/>
                                        </p:tgtEl>
                                        <p:attrNameLst>
                                          <p:attrName>ppt_x</p:attrName>
                                        </p:attrNameLst>
                                      </p:cBhvr>
                                      <p:tavLst>
                                        <p:tav tm="0">
                                          <p:val>
                                            <p:strVal val="1+#ppt_w/2"/>
                                          </p:val>
                                        </p:tav>
                                        <p:tav tm="100000">
                                          <p:val>
                                            <p:strVal val="#ppt_x"/>
                                          </p:val>
                                        </p:tav>
                                      </p:tavLst>
                                    </p:anim>
                                    <p:anim calcmode="lin" valueType="num">
                                      <p:cBhvr additive="base">
                                        <p:cTn id="102" dur="500" fill="hold"/>
                                        <p:tgtEl>
                                          <p:spTgt spid="10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P spid="18" grpId="0" animBg="1"/>
      <p:bldP spid="19" grpId="0"/>
      <p:bldP spid="20" grpId="0"/>
      <p:bldP spid="21" grpId="0"/>
      <p:bldP spid="22" grpId="0" animBg="1"/>
      <p:bldP spid="24" grpId="0"/>
      <p:bldP spid="25" grpId="0" animBg="1"/>
      <p:bldP spid="26" grpId="0"/>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5"/>
          <p:cNvSpPr txBox="1">
            <a:spLocks noGrp="1"/>
          </p:cNvSpPr>
          <p:nvPr>
            <p:ph type="ctrTitle"/>
          </p:nvPr>
        </p:nvSpPr>
        <p:spPr>
          <a:xfrm>
            <a:off x="855300" y="775855"/>
            <a:ext cx="7433400" cy="160651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it-IT" dirty="0">
                <a:solidFill>
                  <a:srgbClr val="FF5452"/>
                </a:solidFill>
              </a:rPr>
              <a:t>4.</a:t>
            </a:r>
            <a:endParaRPr dirty="0">
              <a:solidFill>
                <a:srgbClr val="FF5452"/>
              </a:solidFill>
            </a:endParaRPr>
          </a:p>
          <a:p>
            <a:pPr marL="0" lvl="0" indent="0" algn="ctr" rtl="0">
              <a:spcBef>
                <a:spcPts val="0"/>
              </a:spcBef>
              <a:spcAft>
                <a:spcPts val="0"/>
              </a:spcAft>
              <a:buNone/>
            </a:pPr>
            <a:r>
              <a:rPr lang="en" dirty="0"/>
              <a:t>User-Tuning</a:t>
            </a:r>
            <a:endParaRPr dirty="0"/>
          </a:p>
        </p:txBody>
      </p:sp>
    </p:spTree>
    <p:extLst>
      <p:ext uri="{BB962C8B-B14F-4D97-AF65-F5344CB8AC3E}">
        <p14:creationId xmlns:p14="http://schemas.microsoft.com/office/powerpoint/2010/main" val="98976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27"/>
                                        </p:tgtEl>
                                        <p:attrNameLst>
                                          <p:attrName>style.visibility</p:attrName>
                                        </p:attrNameLst>
                                      </p:cBhvr>
                                      <p:to>
                                        <p:strVal val="visible"/>
                                      </p:to>
                                    </p:set>
                                    <p:anim calcmode="lin" valueType="num">
                                      <p:cBhvr additive="base">
                                        <p:cTn id="7" dur="500" fill="hold"/>
                                        <p:tgtEl>
                                          <p:spTgt spid="727"/>
                                        </p:tgtEl>
                                        <p:attrNameLst>
                                          <p:attrName>ppt_x</p:attrName>
                                        </p:attrNameLst>
                                      </p:cBhvr>
                                      <p:tavLst>
                                        <p:tav tm="0">
                                          <p:val>
                                            <p:strVal val="0-#ppt_w/2"/>
                                          </p:val>
                                        </p:tav>
                                        <p:tav tm="100000">
                                          <p:val>
                                            <p:strVal val="#ppt_x"/>
                                          </p:val>
                                        </p:tav>
                                      </p:tavLst>
                                    </p:anim>
                                    <p:anim calcmode="lin" valueType="num">
                                      <p:cBhvr additive="base">
                                        <p:cTn id="8" dur="500" fill="hold"/>
                                        <p:tgtEl>
                                          <p:spTgt spid="7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FF2FEC2F-D2E0-8C06-E4EA-798E05FA1AFF}"/>
              </a:ext>
            </a:extLst>
          </p:cNvPr>
          <p:cNvSpPr txBox="1"/>
          <p:nvPr/>
        </p:nvSpPr>
        <p:spPr>
          <a:xfrm>
            <a:off x="1171456" y="50040"/>
            <a:ext cx="6670515" cy="400110"/>
          </a:xfrm>
          <a:prstGeom prst="rect">
            <a:avLst/>
          </a:prstGeom>
          <a:noFill/>
        </p:spPr>
        <p:txBody>
          <a:bodyPr wrap="square" rtlCol="0">
            <a:spAutoFit/>
          </a:bodyPr>
          <a:lstStyle/>
          <a:p>
            <a:pPr algn="ctr"/>
            <a:r>
              <a:rPr lang="it-IT" sz="2000" b="1" dirty="0">
                <a:solidFill>
                  <a:schemeClr val="tx1"/>
                </a:solidFill>
                <a:latin typeface="+mj-lt"/>
              </a:rPr>
              <a:t>USER-TUNING</a:t>
            </a:r>
          </a:p>
        </p:txBody>
      </p:sp>
      <p:sp>
        <p:nvSpPr>
          <p:cNvPr id="5" name="Rettangolo 4">
            <a:extLst>
              <a:ext uri="{FF2B5EF4-FFF2-40B4-BE49-F238E27FC236}">
                <a16:creationId xmlns:a16="http://schemas.microsoft.com/office/drawing/2014/main" id="{7387004E-FB5B-80A5-4061-5F011EF51069}"/>
              </a:ext>
            </a:extLst>
          </p:cNvPr>
          <p:cNvSpPr/>
          <p:nvPr/>
        </p:nvSpPr>
        <p:spPr>
          <a:xfrm>
            <a:off x="1045968" y="2219858"/>
            <a:ext cx="965200" cy="64135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t>50 canzoni etichettate da un utente</a:t>
            </a:r>
          </a:p>
        </p:txBody>
      </p:sp>
      <p:sp>
        <p:nvSpPr>
          <p:cNvPr id="6" name="Rettangolo 5">
            <a:extLst>
              <a:ext uri="{FF2B5EF4-FFF2-40B4-BE49-F238E27FC236}">
                <a16:creationId xmlns:a16="http://schemas.microsoft.com/office/drawing/2014/main" id="{B14F5C0D-E1C4-597F-1423-7B9373FDCEA4}"/>
              </a:ext>
            </a:extLst>
          </p:cNvPr>
          <p:cNvSpPr/>
          <p:nvPr/>
        </p:nvSpPr>
        <p:spPr>
          <a:xfrm>
            <a:off x="2265168" y="1578508"/>
            <a:ext cx="965200" cy="64135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t>30/40 canzoni nascoste al modello</a:t>
            </a:r>
          </a:p>
        </p:txBody>
      </p:sp>
      <p:sp>
        <p:nvSpPr>
          <p:cNvPr id="7" name="Rettangolo 6">
            <a:extLst>
              <a:ext uri="{FF2B5EF4-FFF2-40B4-BE49-F238E27FC236}">
                <a16:creationId xmlns:a16="http://schemas.microsoft.com/office/drawing/2014/main" id="{4B747EC4-872E-00A3-F0C4-BDBFCB3A2515}"/>
              </a:ext>
            </a:extLst>
          </p:cNvPr>
          <p:cNvSpPr/>
          <p:nvPr/>
        </p:nvSpPr>
        <p:spPr>
          <a:xfrm>
            <a:off x="2265168" y="2861208"/>
            <a:ext cx="965200" cy="64135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t>10/20 canzoni suggerite al modello scelte dall’utente</a:t>
            </a:r>
          </a:p>
        </p:txBody>
      </p:sp>
      <p:cxnSp>
        <p:nvCxnSpPr>
          <p:cNvPr id="9" name="Connettore a gomito 8">
            <a:extLst>
              <a:ext uri="{FF2B5EF4-FFF2-40B4-BE49-F238E27FC236}">
                <a16:creationId xmlns:a16="http://schemas.microsoft.com/office/drawing/2014/main" id="{E75182BF-6FFF-2316-3899-9B7E11882165}"/>
              </a:ext>
            </a:extLst>
          </p:cNvPr>
          <p:cNvCxnSpPr>
            <a:stCxn id="5" idx="0"/>
            <a:endCxn id="6" idx="1"/>
          </p:cNvCxnSpPr>
          <p:nvPr/>
        </p:nvCxnSpPr>
        <p:spPr>
          <a:xfrm rot="5400000" flipH="1" flipV="1">
            <a:off x="1736531" y="1691221"/>
            <a:ext cx="320675" cy="736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ttore a gomito 10">
            <a:extLst>
              <a:ext uri="{FF2B5EF4-FFF2-40B4-BE49-F238E27FC236}">
                <a16:creationId xmlns:a16="http://schemas.microsoft.com/office/drawing/2014/main" id="{06F5A2A2-50B9-E731-F850-D0F2CEEA9A70}"/>
              </a:ext>
            </a:extLst>
          </p:cNvPr>
          <p:cNvCxnSpPr>
            <a:stCxn id="5" idx="2"/>
            <a:endCxn id="7" idx="1"/>
          </p:cNvCxnSpPr>
          <p:nvPr/>
        </p:nvCxnSpPr>
        <p:spPr>
          <a:xfrm rot="16200000" flipH="1">
            <a:off x="1736531" y="2653245"/>
            <a:ext cx="320675" cy="736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6D0AD9D7-28B6-E7B4-2290-22274D9DF855}"/>
              </a:ext>
            </a:extLst>
          </p:cNvPr>
          <p:cNvCxnSpPr>
            <a:cxnSpLocks/>
            <a:stCxn id="7" idx="3"/>
          </p:cNvCxnSpPr>
          <p:nvPr/>
        </p:nvCxnSpPr>
        <p:spPr>
          <a:xfrm>
            <a:off x="3230368" y="3181883"/>
            <a:ext cx="476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Immagine 14" descr="Immagine che contiene testo, schermo, screenshot&#10;&#10;Descrizione generata automaticamente">
            <a:extLst>
              <a:ext uri="{FF2B5EF4-FFF2-40B4-BE49-F238E27FC236}">
                <a16:creationId xmlns:a16="http://schemas.microsoft.com/office/drawing/2014/main" id="{E0EECB54-25C3-FCE8-5F72-E953E4E7D93A}"/>
              </a:ext>
            </a:extLst>
          </p:cNvPr>
          <p:cNvPicPr>
            <a:picLocks noChangeAspect="1"/>
          </p:cNvPicPr>
          <p:nvPr/>
        </p:nvPicPr>
        <p:blipFill>
          <a:blip r:embed="rId3"/>
          <a:stretch>
            <a:fillRect/>
          </a:stretch>
        </p:blipFill>
        <p:spPr>
          <a:xfrm>
            <a:off x="3770113" y="2540533"/>
            <a:ext cx="736601" cy="736601"/>
          </a:xfrm>
          <a:prstGeom prst="rect">
            <a:avLst/>
          </a:prstGeom>
        </p:spPr>
      </p:pic>
      <p:pic>
        <p:nvPicPr>
          <p:cNvPr id="16" name="Immagine 15" descr="Immagine che contiene testo, schermo, screenshot&#10;&#10;Descrizione generata automaticamente">
            <a:extLst>
              <a:ext uri="{FF2B5EF4-FFF2-40B4-BE49-F238E27FC236}">
                <a16:creationId xmlns:a16="http://schemas.microsoft.com/office/drawing/2014/main" id="{F794DDC4-752A-BB50-1810-835249B09274}"/>
              </a:ext>
            </a:extLst>
          </p:cNvPr>
          <p:cNvPicPr>
            <a:picLocks noChangeAspect="1"/>
          </p:cNvPicPr>
          <p:nvPr/>
        </p:nvPicPr>
        <p:blipFill>
          <a:blip r:embed="rId3"/>
          <a:stretch>
            <a:fillRect/>
          </a:stretch>
        </p:blipFill>
        <p:spPr>
          <a:xfrm>
            <a:off x="3846315" y="2613558"/>
            <a:ext cx="736601" cy="736601"/>
          </a:xfrm>
          <a:prstGeom prst="rect">
            <a:avLst/>
          </a:prstGeom>
        </p:spPr>
      </p:pic>
      <p:pic>
        <p:nvPicPr>
          <p:cNvPr id="17" name="Immagine 16" descr="Immagine che contiene testo, schermo, screenshot&#10;&#10;Descrizione generata automaticamente">
            <a:extLst>
              <a:ext uri="{FF2B5EF4-FFF2-40B4-BE49-F238E27FC236}">
                <a16:creationId xmlns:a16="http://schemas.microsoft.com/office/drawing/2014/main" id="{4B99CE01-F616-0407-90CA-47C2F655D7D5}"/>
              </a:ext>
            </a:extLst>
          </p:cNvPr>
          <p:cNvPicPr>
            <a:picLocks noChangeAspect="1"/>
          </p:cNvPicPr>
          <p:nvPr/>
        </p:nvPicPr>
        <p:blipFill>
          <a:blip r:embed="rId3"/>
          <a:stretch>
            <a:fillRect/>
          </a:stretch>
        </p:blipFill>
        <p:spPr>
          <a:xfrm>
            <a:off x="3922517" y="2686583"/>
            <a:ext cx="736601" cy="736601"/>
          </a:xfrm>
          <a:prstGeom prst="rect">
            <a:avLst/>
          </a:prstGeom>
        </p:spPr>
      </p:pic>
      <p:pic>
        <p:nvPicPr>
          <p:cNvPr id="18" name="Immagine 17" descr="Immagine che contiene testo, schermo, screenshot&#10;&#10;Descrizione generata automaticamente">
            <a:extLst>
              <a:ext uri="{FF2B5EF4-FFF2-40B4-BE49-F238E27FC236}">
                <a16:creationId xmlns:a16="http://schemas.microsoft.com/office/drawing/2014/main" id="{A843D53A-29A1-95F6-8391-0BB4092753C9}"/>
              </a:ext>
            </a:extLst>
          </p:cNvPr>
          <p:cNvPicPr>
            <a:picLocks noChangeAspect="1"/>
          </p:cNvPicPr>
          <p:nvPr/>
        </p:nvPicPr>
        <p:blipFill>
          <a:blip r:embed="rId3"/>
          <a:stretch>
            <a:fillRect/>
          </a:stretch>
        </p:blipFill>
        <p:spPr>
          <a:xfrm>
            <a:off x="3986017" y="2750083"/>
            <a:ext cx="736601" cy="736601"/>
          </a:xfrm>
          <a:prstGeom prst="rect">
            <a:avLst/>
          </a:prstGeom>
        </p:spPr>
      </p:pic>
      <p:sp>
        <p:nvSpPr>
          <p:cNvPr id="19" name="CasellaDiTesto 18">
            <a:extLst>
              <a:ext uri="{FF2B5EF4-FFF2-40B4-BE49-F238E27FC236}">
                <a16:creationId xmlns:a16="http://schemas.microsoft.com/office/drawing/2014/main" id="{699707C9-0F93-BF31-CA3D-C32510F34D9E}"/>
              </a:ext>
            </a:extLst>
          </p:cNvPr>
          <p:cNvSpPr txBox="1"/>
          <p:nvPr/>
        </p:nvSpPr>
        <p:spPr>
          <a:xfrm>
            <a:off x="3779640" y="3423184"/>
            <a:ext cx="1022353" cy="646331"/>
          </a:xfrm>
          <a:prstGeom prst="rect">
            <a:avLst/>
          </a:prstGeom>
          <a:noFill/>
        </p:spPr>
        <p:txBody>
          <a:bodyPr wrap="square" rtlCol="0">
            <a:spAutoFit/>
          </a:bodyPr>
          <a:lstStyle/>
          <a:p>
            <a:pPr algn="ctr"/>
            <a:r>
              <a:rPr lang="it-IT" sz="900" dirty="0">
                <a:solidFill>
                  <a:schemeClr val="tx1"/>
                </a:solidFill>
                <a:latin typeface="+mn-lt"/>
              </a:rPr>
              <a:t>Si generano gli spettrogrammi di Mel associati alle canzoni</a:t>
            </a:r>
          </a:p>
        </p:txBody>
      </p:sp>
      <p:sp>
        <p:nvSpPr>
          <p:cNvPr id="20" name="Segno di addizione 19">
            <a:extLst>
              <a:ext uri="{FF2B5EF4-FFF2-40B4-BE49-F238E27FC236}">
                <a16:creationId xmlns:a16="http://schemas.microsoft.com/office/drawing/2014/main" id="{8C63DFC6-424E-0616-8D56-7B047635AB6D}"/>
              </a:ext>
            </a:extLst>
          </p:cNvPr>
          <p:cNvSpPr/>
          <p:nvPr/>
        </p:nvSpPr>
        <p:spPr>
          <a:xfrm>
            <a:off x="4805127" y="2821131"/>
            <a:ext cx="463555" cy="400110"/>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pic>
        <p:nvPicPr>
          <p:cNvPr id="21" name="Immagine 20" descr="Immagine che contiene testo, schermo, screenshot&#10;&#10;Descrizione generata automaticamente">
            <a:extLst>
              <a:ext uri="{FF2B5EF4-FFF2-40B4-BE49-F238E27FC236}">
                <a16:creationId xmlns:a16="http://schemas.microsoft.com/office/drawing/2014/main" id="{FFA22021-5AA8-512C-2C75-DE301B084AB9}"/>
              </a:ext>
            </a:extLst>
          </p:cNvPr>
          <p:cNvPicPr>
            <a:picLocks noChangeAspect="1"/>
          </p:cNvPicPr>
          <p:nvPr/>
        </p:nvPicPr>
        <p:blipFill>
          <a:blip r:embed="rId4"/>
          <a:stretch>
            <a:fillRect/>
          </a:stretch>
        </p:blipFill>
        <p:spPr>
          <a:xfrm>
            <a:off x="5332191" y="2540533"/>
            <a:ext cx="781059" cy="781059"/>
          </a:xfrm>
          <a:prstGeom prst="rect">
            <a:avLst/>
          </a:prstGeom>
        </p:spPr>
      </p:pic>
      <p:pic>
        <p:nvPicPr>
          <p:cNvPr id="22" name="Immagine 21" descr="Immagine che contiene testo, schermo, screenshot&#10;&#10;Descrizione generata automaticamente">
            <a:extLst>
              <a:ext uri="{FF2B5EF4-FFF2-40B4-BE49-F238E27FC236}">
                <a16:creationId xmlns:a16="http://schemas.microsoft.com/office/drawing/2014/main" id="{F4566D27-3C6D-D6BE-A744-66DDB2DD5C9A}"/>
              </a:ext>
            </a:extLst>
          </p:cNvPr>
          <p:cNvPicPr>
            <a:picLocks noChangeAspect="1"/>
          </p:cNvPicPr>
          <p:nvPr/>
        </p:nvPicPr>
        <p:blipFill>
          <a:blip r:embed="rId4"/>
          <a:stretch>
            <a:fillRect/>
          </a:stretch>
        </p:blipFill>
        <p:spPr>
          <a:xfrm>
            <a:off x="5395700" y="2581809"/>
            <a:ext cx="781059" cy="781059"/>
          </a:xfrm>
          <a:prstGeom prst="rect">
            <a:avLst/>
          </a:prstGeom>
        </p:spPr>
      </p:pic>
      <p:pic>
        <p:nvPicPr>
          <p:cNvPr id="23" name="Immagine 22" descr="Immagine che contiene testo, schermo, screenshot&#10;&#10;Descrizione generata automaticamente">
            <a:extLst>
              <a:ext uri="{FF2B5EF4-FFF2-40B4-BE49-F238E27FC236}">
                <a16:creationId xmlns:a16="http://schemas.microsoft.com/office/drawing/2014/main" id="{170E4D53-6C57-7E93-05D4-2FD64B7F0DC6}"/>
              </a:ext>
            </a:extLst>
          </p:cNvPr>
          <p:cNvPicPr>
            <a:picLocks noChangeAspect="1"/>
          </p:cNvPicPr>
          <p:nvPr/>
        </p:nvPicPr>
        <p:blipFill>
          <a:blip r:embed="rId4"/>
          <a:stretch>
            <a:fillRect/>
          </a:stretch>
        </p:blipFill>
        <p:spPr>
          <a:xfrm>
            <a:off x="5459209" y="2635784"/>
            <a:ext cx="781059" cy="781059"/>
          </a:xfrm>
          <a:prstGeom prst="rect">
            <a:avLst/>
          </a:prstGeom>
        </p:spPr>
      </p:pic>
      <p:pic>
        <p:nvPicPr>
          <p:cNvPr id="24" name="Immagine 23" descr="Immagine che contiene testo, schermo, screenshot&#10;&#10;Descrizione generata automaticamente">
            <a:extLst>
              <a:ext uri="{FF2B5EF4-FFF2-40B4-BE49-F238E27FC236}">
                <a16:creationId xmlns:a16="http://schemas.microsoft.com/office/drawing/2014/main" id="{E8219B28-8EF0-052B-05F0-D01CDE31FC9D}"/>
              </a:ext>
            </a:extLst>
          </p:cNvPr>
          <p:cNvPicPr>
            <a:picLocks noChangeAspect="1"/>
          </p:cNvPicPr>
          <p:nvPr/>
        </p:nvPicPr>
        <p:blipFill>
          <a:blip r:embed="rId4"/>
          <a:stretch>
            <a:fillRect/>
          </a:stretch>
        </p:blipFill>
        <p:spPr>
          <a:xfrm>
            <a:off x="5522709" y="2699284"/>
            <a:ext cx="781059" cy="781059"/>
          </a:xfrm>
          <a:prstGeom prst="rect">
            <a:avLst/>
          </a:prstGeom>
        </p:spPr>
      </p:pic>
      <p:sp>
        <p:nvSpPr>
          <p:cNvPr id="26" name="CasellaDiTesto 25">
            <a:extLst>
              <a:ext uri="{FF2B5EF4-FFF2-40B4-BE49-F238E27FC236}">
                <a16:creationId xmlns:a16="http://schemas.microsoft.com/office/drawing/2014/main" id="{6D43CA45-9AA8-F1C1-4C02-99244394E634}"/>
              </a:ext>
            </a:extLst>
          </p:cNvPr>
          <p:cNvSpPr txBox="1"/>
          <p:nvPr/>
        </p:nvSpPr>
        <p:spPr>
          <a:xfrm>
            <a:off x="5338561" y="3431462"/>
            <a:ext cx="1022353" cy="369332"/>
          </a:xfrm>
          <a:prstGeom prst="rect">
            <a:avLst/>
          </a:prstGeom>
          <a:noFill/>
        </p:spPr>
        <p:txBody>
          <a:bodyPr wrap="square" rtlCol="0">
            <a:spAutoFit/>
          </a:bodyPr>
          <a:lstStyle/>
          <a:p>
            <a:pPr algn="ctr"/>
            <a:r>
              <a:rPr lang="it-IT" sz="900" dirty="0">
                <a:solidFill>
                  <a:schemeClr val="tx1"/>
                </a:solidFill>
                <a:latin typeface="+mn-lt"/>
              </a:rPr>
              <a:t>Dataset di addestramento</a:t>
            </a:r>
          </a:p>
        </p:txBody>
      </p:sp>
      <p:sp>
        <p:nvSpPr>
          <p:cNvPr id="27" name="Parentesi graffa chiusa 26">
            <a:extLst>
              <a:ext uri="{FF2B5EF4-FFF2-40B4-BE49-F238E27FC236}">
                <a16:creationId xmlns:a16="http://schemas.microsoft.com/office/drawing/2014/main" id="{BAE26D6D-C5A0-5EE0-B3B2-36639B345ED0}"/>
              </a:ext>
            </a:extLst>
          </p:cNvPr>
          <p:cNvSpPr/>
          <p:nvPr/>
        </p:nvSpPr>
        <p:spPr>
          <a:xfrm>
            <a:off x="6240268" y="2540533"/>
            <a:ext cx="482555" cy="13874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8" name="CasellaDiTesto 27">
            <a:extLst>
              <a:ext uri="{FF2B5EF4-FFF2-40B4-BE49-F238E27FC236}">
                <a16:creationId xmlns:a16="http://schemas.microsoft.com/office/drawing/2014/main" id="{CE45E859-62E3-C168-FACF-F8310AAA48D1}"/>
              </a:ext>
            </a:extLst>
          </p:cNvPr>
          <p:cNvSpPr txBox="1"/>
          <p:nvPr/>
        </p:nvSpPr>
        <p:spPr>
          <a:xfrm rot="16200000">
            <a:off x="5705746" y="3161718"/>
            <a:ext cx="2273330" cy="230832"/>
          </a:xfrm>
          <a:prstGeom prst="rect">
            <a:avLst/>
          </a:prstGeom>
          <a:noFill/>
        </p:spPr>
        <p:txBody>
          <a:bodyPr wrap="square" rtlCol="0">
            <a:spAutoFit/>
          </a:bodyPr>
          <a:lstStyle/>
          <a:p>
            <a:pPr algn="ctr"/>
            <a:r>
              <a:rPr lang="it-IT" sz="900" dirty="0">
                <a:solidFill>
                  <a:schemeClr val="tx1"/>
                </a:solidFill>
                <a:latin typeface="+mn-lt"/>
              </a:rPr>
              <a:t>Fine-Tuning con basso learning rate</a:t>
            </a:r>
          </a:p>
        </p:txBody>
      </p:sp>
      <p:sp>
        <p:nvSpPr>
          <p:cNvPr id="41" name="CasellaDiTesto 40">
            <a:extLst>
              <a:ext uri="{FF2B5EF4-FFF2-40B4-BE49-F238E27FC236}">
                <a16:creationId xmlns:a16="http://schemas.microsoft.com/office/drawing/2014/main" id="{7EDF4B83-7DBD-13F0-CABE-75F23483B4B5}"/>
              </a:ext>
            </a:extLst>
          </p:cNvPr>
          <p:cNvSpPr txBox="1"/>
          <p:nvPr/>
        </p:nvSpPr>
        <p:spPr>
          <a:xfrm>
            <a:off x="7202586" y="3800794"/>
            <a:ext cx="1022353" cy="507831"/>
          </a:xfrm>
          <a:prstGeom prst="rect">
            <a:avLst/>
          </a:prstGeom>
          <a:noFill/>
        </p:spPr>
        <p:txBody>
          <a:bodyPr wrap="square" rtlCol="0">
            <a:spAutoFit/>
          </a:bodyPr>
          <a:lstStyle/>
          <a:p>
            <a:pPr algn="ctr"/>
            <a:r>
              <a:rPr lang="it-IT" sz="900" dirty="0">
                <a:solidFill>
                  <a:schemeClr val="tx1"/>
                </a:solidFill>
                <a:latin typeface="+mn-lt"/>
              </a:rPr>
              <a:t>CNN </a:t>
            </a:r>
          </a:p>
          <a:p>
            <a:pPr algn="ctr"/>
            <a:r>
              <a:rPr lang="it-IT" sz="900" dirty="0">
                <a:solidFill>
                  <a:schemeClr val="tx1"/>
                </a:solidFill>
                <a:latin typeface="+mn-lt"/>
              </a:rPr>
              <a:t>+</a:t>
            </a:r>
          </a:p>
          <a:p>
            <a:pPr algn="ctr"/>
            <a:r>
              <a:rPr lang="it-IT" sz="900" dirty="0">
                <a:solidFill>
                  <a:schemeClr val="tx1"/>
                </a:solidFill>
                <a:latin typeface="+mn-lt"/>
              </a:rPr>
              <a:t>LSTM</a:t>
            </a:r>
          </a:p>
        </p:txBody>
      </p:sp>
      <p:cxnSp>
        <p:nvCxnSpPr>
          <p:cNvPr id="45" name="Connettore a gomito 44">
            <a:extLst>
              <a:ext uri="{FF2B5EF4-FFF2-40B4-BE49-F238E27FC236}">
                <a16:creationId xmlns:a16="http://schemas.microsoft.com/office/drawing/2014/main" id="{13F717B4-E657-F4FC-7276-5FCE9C3FFD39}"/>
              </a:ext>
            </a:extLst>
          </p:cNvPr>
          <p:cNvCxnSpPr>
            <a:cxnSpLocks/>
            <a:stCxn id="48" idx="0"/>
            <a:endCxn id="5" idx="1"/>
          </p:cNvCxnSpPr>
          <p:nvPr/>
        </p:nvCxnSpPr>
        <p:spPr>
          <a:xfrm rot="16200000" flipV="1">
            <a:off x="4231502" y="-645000"/>
            <a:ext cx="296729" cy="6667795"/>
          </a:xfrm>
          <a:prstGeom prst="bentConnector4">
            <a:avLst>
              <a:gd name="adj1" fmla="val 535490"/>
              <a:gd name="adj2" fmla="val 103428"/>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Immagine 47">
            <a:extLst>
              <a:ext uri="{FF2B5EF4-FFF2-40B4-BE49-F238E27FC236}">
                <a16:creationId xmlns:a16="http://schemas.microsoft.com/office/drawing/2014/main" id="{FEF73ED2-2A25-8C18-D821-BB748FBF1645}"/>
              </a:ext>
            </a:extLst>
          </p:cNvPr>
          <p:cNvPicPr>
            <a:picLocks noChangeAspect="1"/>
          </p:cNvPicPr>
          <p:nvPr/>
        </p:nvPicPr>
        <p:blipFill>
          <a:blip r:embed="rId5"/>
          <a:stretch>
            <a:fillRect/>
          </a:stretch>
        </p:blipFill>
        <p:spPr>
          <a:xfrm>
            <a:off x="6878832" y="2837262"/>
            <a:ext cx="1669862" cy="887194"/>
          </a:xfrm>
          <a:prstGeom prst="rect">
            <a:avLst/>
          </a:prstGeom>
        </p:spPr>
      </p:pic>
      <p:sp>
        <p:nvSpPr>
          <p:cNvPr id="51" name="CasellaDiTesto 50">
            <a:extLst>
              <a:ext uri="{FF2B5EF4-FFF2-40B4-BE49-F238E27FC236}">
                <a16:creationId xmlns:a16="http://schemas.microsoft.com/office/drawing/2014/main" id="{9994891E-FFA0-9B71-8300-061AD77AF955}"/>
              </a:ext>
            </a:extLst>
          </p:cNvPr>
          <p:cNvSpPr txBox="1"/>
          <p:nvPr/>
        </p:nvSpPr>
        <p:spPr>
          <a:xfrm>
            <a:off x="3846315" y="1263650"/>
            <a:ext cx="184731" cy="307777"/>
          </a:xfrm>
          <a:prstGeom prst="rect">
            <a:avLst/>
          </a:prstGeom>
          <a:noFill/>
        </p:spPr>
        <p:txBody>
          <a:bodyPr wrap="none" rtlCol="0">
            <a:spAutoFit/>
          </a:bodyPr>
          <a:lstStyle/>
          <a:p>
            <a:endParaRPr lang="it-IT" dirty="0"/>
          </a:p>
        </p:txBody>
      </p:sp>
      <p:sp>
        <p:nvSpPr>
          <p:cNvPr id="52" name="CasellaDiTesto 51">
            <a:extLst>
              <a:ext uri="{FF2B5EF4-FFF2-40B4-BE49-F238E27FC236}">
                <a16:creationId xmlns:a16="http://schemas.microsoft.com/office/drawing/2014/main" id="{E04B43A6-32EF-1199-8C76-1611BA7CC333}"/>
              </a:ext>
            </a:extLst>
          </p:cNvPr>
          <p:cNvSpPr txBox="1"/>
          <p:nvPr/>
        </p:nvSpPr>
        <p:spPr>
          <a:xfrm>
            <a:off x="2844602" y="1032818"/>
            <a:ext cx="2892428" cy="230832"/>
          </a:xfrm>
          <a:prstGeom prst="rect">
            <a:avLst/>
          </a:prstGeom>
          <a:noFill/>
        </p:spPr>
        <p:txBody>
          <a:bodyPr wrap="square" rtlCol="0">
            <a:spAutoFit/>
          </a:bodyPr>
          <a:lstStyle/>
          <a:p>
            <a:pPr algn="ctr"/>
            <a:r>
              <a:rPr lang="it-IT" sz="900" dirty="0">
                <a:solidFill>
                  <a:schemeClr val="tx1"/>
                </a:solidFill>
                <a:latin typeface="+mn-lt"/>
              </a:rPr>
              <a:t>Valutazione risultati</a:t>
            </a:r>
          </a:p>
        </p:txBody>
      </p:sp>
      <p:cxnSp>
        <p:nvCxnSpPr>
          <p:cNvPr id="54" name="Connettore a gomito 53">
            <a:extLst>
              <a:ext uri="{FF2B5EF4-FFF2-40B4-BE49-F238E27FC236}">
                <a16:creationId xmlns:a16="http://schemas.microsoft.com/office/drawing/2014/main" id="{47A589DA-19F6-1524-A609-A57166956674}"/>
              </a:ext>
            </a:extLst>
          </p:cNvPr>
          <p:cNvCxnSpPr>
            <a:cxnSpLocks/>
            <a:stCxn id="15" idx="0"/>
          </p:cNvCxnSpPr>
          <p:nvPr/>
        </p:nvCxnSpPr>
        <p:spPr>
          <a:xfrm rot="5400000" flipH="1" flipV="1">
            <a:off x="5733882" y="560653"/>
            <a:ext cx="384412" cy="35753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CasellaDiTesto 55">
            <a:extLst>
              <a:ext uri="{FF2B5EF4-FFF2-40B4-BE49-F238E27FC236}">
                <a16:creationId xmlns:a16="http://schemas.microsoft.com/office/drawing/2014/main" id="{9451C5BA-F72A-5050-29BF-9866523576F1}"/>
              </a:ext>
            </a:extLst>
          </p:cNvPr>
          <p:cNvSpPr txBox="1"/>
          <p:nvPr/>
        </p:nvSpPr>
        <p:spPr>
          <a:xfrm>
            <a:off x="4289308" y="1940564"/>
            <a:ext cx="2892428" cy="230832"/>
          </a:xfrm>
          <a:prstGeom prst="rect">
            <a:avLst/>
          </a:prstGeom>
          <a:noFill/>
        </p:spPr>
        <p:txBody>
          <a:bodyPr wrap="square" rtlCol="0">
            <a:spAutoFit/>
          </a:bodyPr>
          <a:lstStyle/>
          <a:p>
            <a:pPr algn="ctr"/>
            <a:r>
              <a:rPr lang="it-IT" sz="900" dirty="0">
                <a:solidFill>
                  <a:schemeClr val="tx1"/>
                </a:solidFill>
                <a:latin typeface="+mn-lt"/>
              </a:rPr>
              <a:t>Usato come validation set</a:t>
            </a:r>
          </a:p>
        </p:txBody>
      </p:sp>
      <p:sp>
        <p:nvSpPr>
          <p:cNvPr id="3" name="Segnaposto numero diapositiva 1">
            <a:extLst>
              <a:ext uri="{FF2B5EF4-FFF2-40B4-BE49-F238E27FC236}">
                <a16:creationId xmlns:a16="http://schemas.microsoft.com/office/drawing/2014/main" id="{B11EF27D-F03D-2BE7-69BC-697539888626}"/>
              </a:ext>
            </a:extLst>
          </p:cNvPr>
          <p:cNvSpPr>
            <a:spLocks noGrp="1"/>
          </p:cNvSpPr>
          <p:nvPr>
            <p:ph type="sldNum" idx="12"/>
          </p:nvPr>
        </p:nvSpPr>
        <p:spPr>
          <a:xfrm>
            <a:off x="4226561" y="4743289"/>
            <a:ext cx="717972" cy="400110"/>
          </a:xfrm>
        </p:spPr>
        <p:txBody>
          <a:bodyPr/>
          <a:lstStyle/>
          <a:p>
            <a:pPr marL="0" lvl="0" indent="0" algn="ctr" rtl="0">
              <a:spcBef>
                <a:spcPts val="0"/>
              </a:spcBef>
              <a:spcAft>
                <a:spcPts val="0"/>
              </a:spcAft>
              <a:buNone/>
            </a:pPr>
            <a:fld id="{00000000-1234-1234-1234-123412341234}" type="slidenum">
              <a:rPr lang="it-IT" smtClean="0">
                <a:latin typeface="+mn-lt"/>
              </a:rPr>
              <a:t>18</a:t>
            </a:fld>
            <a:r>
              <a:rPr lang="it-IT" dirty="0">
                <a:latin typeface="+mn-lt"/>
              </a:rPr>
              <a:t> di 26</a:t>
            </a:r>
          </a:p>
        </p:txBody>
      </p:sp>
    </p:spTree>
    <p:extLst>
      <p:ext uri="{BB962C8B-B14F-4D97-AF65-F5344CB8AC3E}">
        <p14:creationId xmlns:p14="http://schemas.microsoft.com/office/powerpoint/2010/main" val="162907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0-#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ppt_x"/>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ppt_x"/>
                                          </p:val>
                                        </p:tav>
                                        <p:tav tm="100000">
                                          <p:val>
                                            <p:strVal val="#ppt_x"/>
                                          </p:val>
                                        </p:tav>
                                      </p:tavLst>
                                    </p:anim>
                                    <p:anim calcmode="lin" valueType="num">
                                      <p:cBhvr additive="base">
                                        <p:cTn id="47" dur="500" fill="hold"/>
                                        <p:tgtEl>
                                          <p:spTgt spid="1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additive="base">
                                        <p:cTn id="50" dur="500" fill="hold"/>
                                        <p:tgtEl>
                                          <p:spTgt spid="13"/>
                                        </p:tgtEl>
                                        <p:attrNameLst>
                                          <p:attrName>ppt_x</p:attrName>
                                        </p:attrNameLst>
                                      </p:cBhvr>
                                      <p:tavLst>
                                        <p:tav tm="0">
                                          <p:val>
                                            <p:strVal val="#ppt_x"/>
                                          </p:val>
                                        </p:tav>
                                        <p:tav tm="100000">
                                          <p:val>
                                            <p:strVal val="#ppt_x"/>
                                          </p:val>
                                        </p:tav>
                                      </p:tavLst>
                                    </p:anim>
                                    <p:anim calcmode="lin" valueType="num">
                                      <p:cBhvr additive="base">
                                        <p:cTn id="5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anim calcmode="lin" valueType="num">
                                      <p:cBhvr additive="base">
                                        <p:cTn id="56" dur="500" fill="hold"/>
                                        <p:tgtEl>
                                          <p:spTgt spid="21"/>
                                        </p:tgtEl>
                                        <p:attrNameLst>
                                          <p:attrName>ppt_x</p:attrName>
                                        </p:attrNameLst>
                                      </p:cBhvr>
                                      <p:tavLst>
                                        <p:tav tm="0">
                                          <p:val>
                                            <p:strVal val="#ppt_x"/>
                                          </p:val>
                                        </p:tav>
                                        <p:tav tm="100000">
                                          <p:val>
                                            <p:strVal val="#ppt_x"/>
                                          </p:val>
                                        </p:tav>
                                      </p:tavLst>
                                    </p:anim>
                                    <p:anim calcmode="lin" valueType="num">
                                      <p:cBhvr additive="base">
                                        <p:cTn id="57" dur="500" fill="hold"/>
                                        <p:tgtEl>
                                          <p:spTgt spid="21"/>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fill="hold"/>
                                        <p:tgtEl>
                                          <p:spTgt spid="22"/>
                                        </p:tgtEl>
                                        <p:attrNameLst>
                                          <p:attrName>ppt_x</p:attrName>
                                        </p:attrNameLst>
                                      </p:cBhvr>
                                      <p:tavLst>
                                        <p:tav tm="0">
                                          <p:val>
                                            <p:strVal val="#ppt_x"/>
                                          </p:val>
                                        </p:tav>
                                        <p:tav tm="100000">
                                          <p:val>
                                            <p:strVal val="#ppt_x"/>
                                          </p:val>
                                        </p:tav>
                                      </p:tavLst>
                                    </p:anim>
                                    <p:anim calcmode="lin" valueType="num">
                                      <p:cBhvr additive="base">
                                        <p:cTn id="61" dur="500" fill="hold"/>
                                        <p:tgtEl>
                                          <p:spTgt spid="22"/>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23"/>
                                        </p:tgtEl>
                                        <p:attrNameLst>
                                          <p:attrName>style.visibility</p:attrName>
                                        </p:attrNameLst>
                                      </p:cBhvr>
                                      <p:to>
                                        <p:strVal val="visible"/>
                                      </p:to>
                                    </p:set>
                                    <p:anim calcmode="lin" valueType="num">
                                      <p:cBhvr additive="base">
                                        <p:cTn id="64" dur="500" fill="hold"/>
                                        <p:tgtEl>
                                          <p:spTgt spid="23"/>
                                        </p:tgtEl>
                                        <p:attrNameLst>
                                          <p:attrName>ppt_x</p:attrName>
                                        </p:attrNameLst>
                                      </p:cBhvr>
                                      <p:tavLst>
                                        <p:tav tm="0">
                                          <p:val>
                                            <p:strVal val="#ppt_x"/>
                                          </p:val>
                                        </p:tav>
                                        <p:tav tm="100000">
                                          <p:val>
                                            <p:strVal val="#ppt_x"/>
                                          </p:val>
                                        </p:tav>
                                      </p:tavLst>
                                    </p:anim>
                                    <p:anim calcmode="lin" valueType="num">
                                      <p:cBhvr additive="base">
                                        <p:cTn id="65" dur="500" fill="hold"/>
                                        <p:tgtEl>
                                          <p:spTgt spid="23"/>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additive="base">
                                        <p:cTn id="68" dur="500" fill="hold"/>
                                        <p:tgtEl>
                                          <p:spTgt spid="24"/>
                                        </p:tgtEl>
                                        <p:attrNameLst>
                                          <p:attrName>ppt_x</p:attrName>
                                        </p:attrNameLst>
                                      </p:cBhvr>
                                      <p:tavLst>
                                        <p:tav tm="0">
                                          <p:val>
                                            <p:strVal val="#ppt_x"/>
                                          </p:val>
                                        </p:tav>
                                        <p:tav tm="100000">
                                          <p:val>
                                            <p:strVal val="#ppt_x"/>
                                          </p:val>
                                        </p:tav>
                                      </p:tavLst>
                                    </p:anim>
                                    <p:anim calcmode="lin" valueType="num">
                                      <p:cBhvr additive="base">
                                        <p:cTn id="69" dur="500" fill="hold"/>
                                        <p:tgtEl>
                                          <p:spTgt spid="24"/>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ppt_x"/>
                                          </p:val>
                                        </p:tav>
                                        <p:tav tm="100000">
                                          <p:val>
                                            <p:strVal val="#ppt_x"/>
                                          </p:val>
                                        </p:tav>
                                      </p:tavLst>
                                    </p:anim>
                                    <p:anim calcmode="lin" valueType="num">
                                      <p:cBhvr additive="base">
                                        <p:cTn id="73" dur="500" fill="hold"/>
                                        <p:tgtEl>
                                          <p:spTgt spid="26"/>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 calcmode="lin" valueType="num">
                                      <p:cBhvr additive="base">
                                        <p:cTn id="76" dur="500" fill="hold"/>
                                        <p:tgtEl>
                                          <p:spTgt spid="20"/>
                                        </p:tgtEl>
                                        <p:attrNameLst>
                                          <p:attrName>ppt_x</p:attrName>
                                        </p:attrNameLst>
                                      </p:cBhvr>
                                      <p:tavLst>
                                        <p:tav tm="0">
                                          <p:val>
                                            <p:strVal val="#ppt_x"/>
                                          </p:val>
                                        </p:tav>
                                        <p:tav tm="100000">
                                          <p:val>
                                            <p:strVal val="#ppt_x"/>
                                          </p:val>
                                        </p:tav>
                                      </p:tavLst>
                                    </p:anim>
                                    <p:anim calcmode="lin" valueType="num">
                                      <p:cBhvr additive="base">
                                        <p:cTn id="7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 calcmode="lin" valueType="num">
                                      <p:cBhvr additive="base">
                                        <p:cTn id="86" dur="500" fill="hold"/>
                                        <p:tgtEl>
                                          <p:spTgt spid="28"/>
                                        </p:tgtEl>
                                        <p:attrNameLst>
                                          <p:attrName>ppt_x</p:attrName>
                                        </p:attrNameLst>
                                      </p:cBhvr>
                                      <p:tavLst>
                                        <p:tav tm="0">
                                          <p:val>
                                            <p:strVal val="#ppt_x"/>
                                          </p:val>
                                        </p:tav>
                                        <p:tav tm="100000">
                                          <p:val>
                                            <p:strVal val="#ppt_x"/>
                                          </p:val>
                                        </p:tav>
                                      </p:tavLst>
                                    </p:anim>
                                    <p:anim calcmode="lin" valueType="num">
                                      <p:cBhvr additive="base">
                                        <p:cTn id="87" dur="500" fill="hold"/>
                                        <p:tgtEl>
                                          <p:spTgt spid="28"/>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48"/>
                                        </p:tgtEl>
                                        <p:attrNameLst>
                                          <p:attrName>style.visibility</p:attrName>
                                        </p:attrNameLst>
                                      </p:cBhvr>
                                      <p:to>
                                        <p:strVal val="visible"/>
                                      </p:to>
                                    </p:set>
                                    <p:anim calcmode="lin" valueType="num">
                                      <p:cBhvr additive="base">
                                        <p:cTn id="90" dur="500" fill="hold"/>
                                        <p:tgtEl>
                                          <p:spTgt spid="48"/>
                                        </p:tgtEl>
                                        <p:attrNameLst>
                                          <p:attrName>ppt_x</p:attrName>
                                        </p:attrNameLst>
                                      </p:cBhvr>
                                      <p:tavLst>
                                        <p:tav tm="0">
                                          <p:val>
                                            <p:strVal val="#ppt_x"/>
                                          </p:val>
                                        </p:tav>
                                        <p:tav tm="100000">
                                          <p:val>
                                            <p:strVal val="#ppt_x"/>
                                          </p:val>
                                        </p:tav>
                                      </p:tavLst>
                                    </p:anim>
                                    <p:anim calcmode="lin" valueType="num">
                                      <p:cBhvr additive="base">
                                        <p:cTn id="91" dur="500" fill="hold"/>
                                        <p:tgtEl>
                                          <p:spTgt spid="48"/>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41"/>
                                        </p:tgtEl>
                                        <p:attrNameLst>
                                          <p:attrName>style.visibility</p:attrName>
                                        </p:attrNameLst>
                                      </p:cBhvr>
                                      <p:to>
                                        <p:strVal val="visible"/>
                                      </p:to>
                                    </p:set>
                                    <p:anim calcmode="lin" valueType="num">
                                      <p:cBhvr additive="base">
                                        <p:cTn id="94" dur="500" fill="hold"/>
                                        <p:tgtEl>
                                          <p:spTgt spid="41"/>
                                        </p:tgtEl>
                                        <p:attrNameLst>
                                          <p:attrName>ppt_x</p:attrName>
                                        </p:attrNameLst>
                                      </p:cBhvr>
                                      <p:tavLst>
                                        <p:tav tm="0">
                                          <p:val>
                                            <p:strVal val="#ppt_x"/>
                                          </p:val>
                                        </p:tav>
                                        <p:tav tm="100000">
                                          <p:val>
                                            <p:strVal val="#ppt_x"/>
                                          </p:val>
                                        </p:tav>
                                      </p:tavLst>
                                    </p:anim>
                                    <p:anim calcmode="lin" valueType="num">
                                      <p:cBhvr additive="base">
                                        <p:cTn id="9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7" presetClass="entr" presetSubtype="0" fill="hold" grpId="0" nodeType="click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fade">
                                      <p:cBhvr>
                                        <p:cTn id="100" dur="1000"/>
                                        <p:tgtEl>
                                          <p:spTgt spid="56"/>
                                        </p:tgtEl>
                                      </p:cBhvr>
                                    </p:animEffect>
                                    <p:anim calcmode="lin" valueType="num">
                                      <p:cBhvr>
                                        <p:cTn id="101" dur="1000" fill="hold"/>
                                        <p:tgtEl>
                                          <p:spTgt spid="56"/>
                                        </p:tgtEl>
                                        <p:attrNameLst>
                                          <p:attrName>ppt_x</p:attrName>
                                        </p:attrNameLst>
                                      </p:cBhvr>
                                      <p:tavLst>
                                        <p:tav tm="0">
                                          <p:val>
                                            <p:strVal val="#ppt_x"/>
                                          </p:val>
                                        </p:tav>
                                        <p:tav tm="100000">
                                          <p:val>
                                            <p:strVal val="#ppt_x"/>
                                          </p:val>
                                        </p:tav>
                                      </p:tavLst>
                                    </p:anim>
                                    <p:anim calcmode="lin" valueType="num">
                                      <p:cBhvr>
                                        <p:cTn id="102" dur="1000" fill="hold"/>
                                        <p:tgtEl>
                                          <p:spTgt spid="56"/>
                                        </p:tgtEl>
                                        <p:attrNameLst>
                                          <p:attrName>ppt_y</p:attrName>
                                        </p:attrNameLst>
                                      </p:cBhvr>
                                      <p:tavLst>
                                        <p:tav tm="0">
                                          <p:val>
                                            <p:strVal val="#ppt_y-.1"/>
                                          </p:val>
                                        </p:tav>
                                        <p:tav tm="100000">
                                          <p:val>
                                            <p:strVal val="#ppt_y"/>
                                          </p:val>
                                        </p:tav>
                                      </p:tavLst>
                                    </p:anim>
                                  </p:childTnLst>
                                </p:cTn>
                              </p:par>
                              <p:par>
                                <p:cTn id="103" presetID="47" presetClass="entr" presetSubtype="0" fill="hold" nodeType="with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fade">
                                      <p:cBhvr>
                                        <p:cTn id="105" dur="1000"/>
                                        <p:tgtEl>
                                          <p:spTgt spid="54"/>
                                        </p:tgtEl>
                                      </p:cBhvr>
                                    </p:animEffect>
                                    <p:anim calcmode="lin" valueType="num">
                                      <p:cBhvr>
                                        <p:cTn id="106" dur="1000" fill="hold"/>
                                        <p:tgtEl>
                                          <p:spTgt spid="54"/>
                                        </p:tgtEl>
                                        <p:attrNameLst>
                                          <p:attrName>ppt_x</p:attrName>
                                        </p:attrNameLst>
                                      </p:cBhvr>
                                      <p:tavLst>
                                        <p:tav tm="0">
                                          <p:val>
                                            <p:strVal val="#ppt_x"/>
                                          </p:val>
                                        </p:tav>
                                        <p:tav tm="100000">
                                          <p:val>
                                            <p:strVal val="#ppt_x"/>
                                          </p:val>
                                        </p:tav>
                                      </p:tavLst>
                                    </p:anim>
                                    <p:anim calcmode="lin" valueType="num">
                                      <p:cBhvr>
                                        <p:cTn id="107" dur="1000" fill="hold"/>
                                        <p:tgtEl>
                                          <p:spTgt spid="54"/>
                                        </p:tgtEl>
                                        <p:attrNameLst>
                                          <p:attrName>ppt_y</p:attrName>
                                        </p:attrNameLst>
                                      </p:cBhvr>
                                      <p:tavLst>
                                        <p:tav tm="0">
                                          <p:val>
                                            <p:strVal val="#ppt_y-.1"/>
                                          </p:val>
                                        </p:tav>
                                        <p:tav tm="100000">
                                          <p:val>
                                            <p:strVal val="#ppt_y"/>
                                          </p:val>
                                        </p:tav>
                                      </p:tavLst>
                                    </p:anim>
                                  </p:childTnLst>
                                </p:cTn>
                              </p:par>
                              <p:par>
                                <p:cTn id="108" presetID="47" presetClass="entr" presetSubtype="0" fill="hold" grpId="0"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1000"/>
                                        <p:tgtEl>
                                          <p:spTgt spid="52"/>
                                        </p:tgtEl>
                                      </p:cBhvr>
                                    </p:animEffect>
                                    <p:anim calcmode="lin" valueType="num">
                                      <p:cBhvr>
                                        <p:cTn id="111" dur="1000" fill="hold"/>
                                        <p:tgtEl>
                                          <p:spTgt spid="52"/>
                                        </p:tgtEl>
                                        <p:attrNameLst>
                                          <p:attrName>ppt_x</p:attrName>
                                        </p:attrNameLst>
                                      </p:cBhvr>
                                      <p:tavLst>
                                        <p:tav tm="0">
                                          <p:val>
                                            <p:strVal val="#ppt_x"/>
                                          </p:val>
                                        </p:tav>
                                        <p:tav tm="100000">
                                          <p:val>
                                            <p:strVal val="#ppt_x"/>
                                          </p:val>
                                        </p:tav>
                                      </p:tavLst>
                                    </p:anim>
                                    <p:anim calcmode="lin" valueType="num">
                                      <p:cBhvr>
                                        <p:cTn id="112" dur="1000" fill="hold"/>
                                        <p:tgtEl>
                                          <p:spTgt spid="52"/>
                                        </p:tgtEl>
                                        <p:attrNameLst>
                                          <p:attrName>ppt_y</p:attrName>
                                        </p:attrNameLst>
                                      </p:cBhvr>
                                      <p:tavLst>
                                        <p:tav tm="0">
                                          <p:val>
                                            <p:strVal val="#ppt_y-.1"/>
                                          </p:val>
                                        </p:tav>
                                        <p:tav tm="100000">
                                          <p:val>
                                            <p:strVal val="#ppt_y"/>
                                          </p:val>
                                        </p:tav>
                                      </p:tavLst>
                                    </p:anim>
                                  </p:childTnLst>
                                </p:cTn>
                              </p:par>
                              <p:par>
                                <p:cTn id="113" presetID="47" presetClass="entr" presetSubtype="0" fill="hold" nodeType="withEffect">
                                  <p:stCondLst>
                                    <p:cond delay="0"/>
                                  </p:stCondLst>
                                  <p:childTnLst>
                                    <p:set>
                                      <p:cBhvr>
                                        <p:cTn id="114" dur="1" fill="hold">
                                          <p:stCondLst>
                                            <p:cond delay="0"/>
                                          </p:stCondLst>
                                        </p:cTn>
                                        <p:tgtEl>
                                          <p:spTgt spid="45"/>
                                        </p:tgtEl>
                                        <p:attrNameLst>
                                          <p:attrName>style.visibility</p:attrName>
                                        </p:attrNameLst>
                                      </p:cBhvr>
                                      <p:to>
                                        <p:strVal val="visible"/>
                                      </p:to>
                                    </p:set>
                                    <p:animEffect transition="in" filter="fade">
                                      <p:cBhvr>
                                        <p:cTn id="115" dur="1000"/>
                                        <p:tgtEl>
                                          <p:spTgt spid="45"/>
                                        </p:tgtEl>
                                      </p:cBhvr>
                                    </p:animEffect>
                                    <p:anim calcmode="lin" valueType="num">
                                      <p:cBhvr>
                                        <p:cTn id="116" dur="1000" fill="hold"/>
                                        <p:tgtEl>
                                          <p:spTgt spid="45"/>
                                        </p:tgtEl>
                                        <p:attrNameLst>
                                          <p:attrName>ppt_x</p:attrName>
                                        </p:attrNameLst>
                                      </p:cBhvr>
                                      <p:tavLst>
                                        <p:tav tm="0">
                                          <p:val>
                                            <p:strVal val="#ppt_x"/>
                                          </p:val>
                                        </p:tav>
                                        <p:tav tm="100000">
                                          <p:val>
                                            <p:strVal val="#ppt_x"/>
                                          </p:val>
                                        </p:tav>
                                      </p:tavLst>
                                    </p:anim>
                                    <p:anim calcmode="lin" valueType="num">
                                      <p:cBhvr>
                                        <p:cTn id="117"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9" grpId="0"/>
      <p:bldP spid="20" grpId="0" animBg="1"/>
      <p:bldP spid="26" grpId="0"/>
      <p:bldP spid="27" grpId="0" animBg="1"/>
      <p:bldP spid="28" grpId="0"/>
      <p:bldP spid="41" grpId="0"/>
      <p:bldP spid="52" grpId="0"/>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la 2">
            <a:extLst>
              <a:ext uri="{FF2B5EF4-FFF2-40B4-BE49-F238E27FC236}">
                <a16:creationId xmlns:a16="http://schemas.microsoft.com/office/drawing/2014/main" id="{7BF620A0-F9EB-DA7A-D1D4-0ABC7A29C7F1}"/>
              </a:ext>
            </a:extLst>
          </p:cNvPr>
          <p:cNvGraphicFramePr>
            <a:graphicFrameLocks noGrp="1"/>
          </p:cNvGraphicFramePr>
          <p:nvPr>
            <p:extLst>
              <p:ext uri="{D42A27DB-BD31-4B8C-83A1-F6EECF244321}">
                <p14:modId xmlns:p14="http://schemas.microsoft.com/office/powerpoint/2010/main" val="3310767130"/>
              </p:ext>
            </p:extLst>
          </p:nvPr>
        </p:nvGraphicFramePr>
        <p:xfrm>
          <a:off x="978136" y="1230612"/>
          <a:ext cx="7187728" cy="2431625"/>
        </p:xfrm>
        <a:graphic>
          <a:graphicData uri="http://schemas.openxmlformats.org/drawingml/2006/table">
            <a:tbl>
              <a:tblPr firstRow="1" bandRow="1">
                <a:tableStyleId>{5C22544A-7EE6-4342-B048-85BDC9FD1C3A}</a:tableStyleId>
              </a:tblPr>
              <a:tblGrid>
                <a:gridCol w="898466">
                  <a:extLst>
                    <a:ext uri="{9D8B030D-6E8A-4147-A177-3AD203B41FA5}">
                      <a16:colId xmlns:a16="http://schemas.microsoft.com/office/drawing/2014/main" val="3788055670"/>
                    </a:ext>
                  </a:extLst>
                </a:gridCol>
                <a:gridCol w="898466">
                  <a:extLst>
                    <a:ext uri="{9D8B030D-6E8A-4147-A177-3AD203B41FA5}">
                      <a16:colId xmlns:a16="http://schemas.microsoft.com/office/drawing/2014/main" val="2364189820"/>
                    </a:ext>
                  </a:extLst>
                </a:gridCol>
                <a:gridCol w="898466">
                  <a:extLst>
                    <a:ext uri="{9D8B030D-6E8A-4147-A177-3AD203B41FA5}">
                      <a16:colId xmlns:a16="http://schemas.microsoft.com/office/drawing/2014/main" val="2860684285"/>
                    </a:ext>
                  </a:extLst>
                </a:gridCol>
                <a:gridCol w="898466">
                  <a:extLst>
                    <a:ext uri="{9D8B030D-6E8A-4147-A177-3AD203B41FA5}">
                      <a16:colId xmlns:a16="http://schemas.microsoft.com/office/drawing/2014/main" val="550237396"/>
                    </a:ext>
                  </a:extLst>
                </a:gridCol>
                <a:gridCol w="898466">
                  <a:extLst>
                    <a:ext uri="{9D8B030D-6E8A-4147-A177-3AD203B41FA5}">
                      <a16:colId xmlns:a16="http://schemas.microsoft.com/office/drawing/2014/main" val="1228111645"/>
                    </a:ext>
                  </a:extLst>
                </a:gridCol>
                <a:gridCol w="898466">
                  <a:extLst>
                    <a:ext uri="{9D8B030D-6E8A-4147-A177-3AD203B41FA5}">
                      <a16:colId xmlns:a16="http://schemas.microsoft.com/office/drawing/2014/main" val="1616435745"/>
                    </a:ext>
                  </a:extLst>
                </a:gridCol>
                <a:gridCol w="898466">
                  <a:extLst>
                    <a:ext uri="{9D8B030D-6E8A-4147-A177-3AD203B41FA5}">
                      <a16:colId xmlns:a16="http://schemas.microsoft.com/office/drawing/2014/main" val="445370695"/>
                    </a:ext>
                  </a:extLst>
                </a:gridCol>
                <a:gridCol w="898466">
                  <a:extLst>
                    <a:ext uri="{9D8B030D-6E8A-4147-A177-3AD203B41FA5}">
                      <a16:colId xmlns:a16="http://schemas.microsoft.com/office/drawing/2014/main" val="4246017375"/>
                    </a:ext>
                  </a:extLst>
                </a:gridCol>
              </a:tblGrid>
              <a:tr h="853525">
                <a:tc>
                  <a:txBody>
                    <a:bodyPr/>
                    <a:lstStyle/>
                    <a:p>
                      <a:pPr algn="ctr"/>
                      <a:r>
                        <a:rPr lang="it-IT" sz="1100" dirty="0">
                          <a:solidFill>
                            <a:schemeClr val="bg1"/>
                          </a:solidFill>
                        </a:rPr>
                        <a:t>ID</a:t>
                      </a:r>
                    </a:p>
                    <a:p>
                      <a:pPr algn="ctr"/>
                      <a:r>
                        <a:rPr lang="it-IT" sz="1100" dirty="0">
                          <a:solidFill>
                            <a:schemeClr val="bg1"/>
                          </a:solidFill>
                        </a:rPr>
                        <a:t>Song</a:t>
                      </a:r>
                    </a:p>
                  </a:txBody>
                  <a:tcPr anchor="ctr"/>
                </a:tc>
                <a:tc>
                  <a:txBody>
                    <a:bodyPr/>
                    <a:lstStyle/>
                    <a:p>
                      <a:pPr algn="ctr"/>
                      <a:r>
                        <a:rPr lang="it-IT" sz="1100" dirty="0">
                          <a:solidFill>
                            <a:schemeClr val="bg1"/>
                          </a:solidFill>
                        </a:rPr>
                        <a:t>A-V-</a:t>
                      </a:r>
                    </a:p>
                    <a:p>
                      <a:pPr algn="ctr"/>
                      <a:r>
                        <a:rPr lang="it-IT" sz="1100" dirty="0">
                          <a:solidFill>
                            <a:schemeClr val="bg1"/>
                          </a:solidFill>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A-V+</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A+V-</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A+V+</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(3)</a:t>
                      </a:r>
                    </a:p>
                  </a:txBody>
                  <a:tcPr anchor="ctr"/>
                </a:tc>
                <a:tc>
                  <a:txBody>
                    <a:bodyPr/>
                    <a:lstStyle/>
                    <a:p>
                      <a:pPr algn="ctr"/>
                      <a:r>
                        <a:rPr lang="it-IT" sz="1100" dirty="0">
                          <a:solidFill>
                            <a:schemeClr val="bg1"/>
                          </a:solidFill>
                        </a:rPr>
                        <a:t>Max</a:t>
                      </a:r>
                    </a:p>
                    <a:p>
                      <a:pPr algn="ctr"/>
                      <a:r>
                        <a:rPr lang="it-IT" sz="1100" dirty="0" err="1">
                          <a:solidFill>
                            <a:schemeClr val="bg1"/>
                          </a:solidFill>
                        </a:rPr>
                        <a:t>Emotion</a:t>
                      </a:r>
                      <a:endParaRPr lang="it-IT" sz="1100" dirty="0">
                        <a:solidFill>
                          <a:schemeClr val="bg1"/>
                        </a:solidFill>
                      </a:endParaRPr>
                    </a:p>
                  </a:txBody>
                  <a:tcPr anchor="ctr"/>
                </a:tc>
                <a:tc>
                  <a:txBody>
                    <a:bodyPr/>
                    <a:lstStyle/>
                    <a:p>
                      <a:pPr algn="ctr"/>
                      <a:r>
                        <a:rPr lang="it-IT" sz="1100" dirty="0">
                          <a:solidFill>
                            <a:schemeClr val="bg1"/>
                          </a:solidFill>
                        </a:rPr>
                        <a:t>User</a:t>
                      </a:r>
                    </a:p>
                    <a:p>
                      <a:pPr algn="ctr"/>
                      <a:r>
                        <a:rPr lang="it-IT" sz="1100" dirty="0" err="1">
                          <a:solidFill>
                            <a:schemeClr val="bg1"/>
                          </a:solidFill>
                        </a:rPr>
                        <a:t>Emotion</a:t>
                      </a:r>
                      <a:endParaRPr lang="it-IT" sz="1100" dirty="0">
                        <a:solidFill>
                          <a:schemeClr val="bg1"/>
                        </a:solidFill>
                      </a:endParaRPr>
                    </a:p>
                  </a:txBody>
                  <a:tcPr anchor="ctr"/>
                </a:tc>
                <a:tc>
                  <a:txBody>
                    <a:bodyPr/>
                    <a:lstStyle/>
                    <a:p>
                      <a:pPr algn="ctr"/>
                      <a:r>
                        <a:rPr lang="it-IT" sz="1100" dirty="0" err="1">
                          <a:solidFill>
                            <a:schemeClr val="bg1"/>
                          </a:solidFill>
                        </a:rPr>
                        <a:t>Difference</a:t>
                      </a:r>
                      <a:endParaRPr lang="it-IT" sz="1100" dirty="0">
                        <a:solidFill>
                          <a:schemeClr val="bg1"/>
                        </a:solidFill>
                      </a:endParaRPr>
                    </a:p>
                  </a:txBody>
                  <a:tcPr anchor="ctr"/>
                </a:tc>
                <a:extLst>
                  <a:ext uri="{0D108BD9-81ED-4DB2-BD59-A6C34878D82A}">
                    <a16:rowId xmlns:a16="http://schemas.microsoft.com/office/drawing/2014/main" val="331395370"/>
                  </a:ext>
                </a:extLst>
              </a:tr>
              <a:tr h="394525">
                <a:tc>
                  <a:txBody>
                    <a:bodyPr/>
                    <a:lstStyle/>
                    <a:p>
                      <a:pPr algn="ctr"/>
                      <a:r>
                        <a:rPr lang="it-IT" sz="1100" dirty="0">
                          <a:solidFill>
                            <a:schemeClr val="bg1"/>
                          </a:solidFill>
                        </a:rPr>
                        <a:t>S1</a:t>
                      </a:r>
                    </a:p>
                  </a:txBody>
                  <a:tcPr anchor="ctr"/>
                </a:tc>
                <a:tc>
                  <a:txBody>
                    <a:bodyPr/>
                    <a:lstStyle/>
                    <a:p>
                      <a:pPr algn="ctr"/>
                      <a:r>
                        <a:rPr lang="it-IT" sz="1100" dirty="0">
                          <a:solidFill>
                            <a:schemeClr val="bg1"/>
                          </a:solidFill>
                        </a:rPr>
                        <a:t>20%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35%</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45%</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0%</a:t>
                      </a:r>
                    </a:p>
                  </a:txBody>
                  <a:tcPr anchor="ctr"/>
                </a:tc>
                <a:tc>
                  <a:txBody>
                    <a:bodyPr/>
                    <a:lstStyle/>
                    <a:p>
                      <a:pPr algn="ctr"/>
                      <a:r>
                        <a:rPr lang="it-IT" sz="1100" dirty="0">
                          <a:solidFill>
                            <a:srgbClr val="FF0000"/>
                          </a:solidFill>
                        </a:rPr>
                        <a:t>2</a:t>
                      </a:r>
                    </a:p>
                  </a:txBody>
                  <a:tcPr anchor="ctr"/>
                </a:tc>
                <a:tc>
                  <a:txBody>
                    <a:bodyPr/>
                    <a:lstStyle/>
                    <a:p>
                      <a:pPr algn="ctr"/>
                      <a:r>
                        <a:rPr lang="it-IT" sz="1100" dirty="0">
                          <a:solidFill>
                            <a:srgbClr val="FF0000"/>
                          </a:solidFill>
                        </a:rPr>
                        <a:t>1</a:t>
                      </a:r>
                    </a:p>
                  </a:txBody>
                  <a:tcPr anchor="ctr"/>
                </a:tc>
                <a:tc>
                  <a:txBody>
                    <a:bodyPr/>
                    <a:lstStyle/>
                    <a:p>
                      <a:pPr algn="ctr"/>
                      <a:r>
                        <a:rPr lang="it-IT" sz="1100" dirty="0">
                          <a:solidFill>
                            <a:srgbClr val="C00000"/>
                          </a:solidFill>
                        </a:rPr>
                        <a:t>10.0</a:t>
                      </a:r>
                    </a:p>
                  </a:txBody>
                  <a:tcPr anchor="ctr"/>
                </a:tc>
                <a:extLst>
                  <a:ext uri="{0D108BD9-81ED-4DB2-BD59-A6C34878D82A}">
                    <a16:rowId xmlns:a16="http://schemas.microsoft.com/office/drawing/2014/main" val="294904450"/>
                  </a:ext>
                </a:extLst>
              </a:tr>
              <a:tr h="394525">
                <a:tc>
                  <a:txBody>
                    <a:bodyPr/>
                    <a:lstStyle/>
                    <a:p>
                      <a:pPr algn="ctr"/>
                      <a:r>
                        <a:rPr lang="it-IT" sz="1100" dirty="0">
                          <a:solidFill>
                            <a:schemeClr val="bg1"/>
                          </a:solidFill>
                        </a:rPr>
                        <a:t>S2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10%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10%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80%</a:t>
                      </a:r>
                    </a:p>
                  </a:txBody>
                  <a:tcPr anchor="ctr"/>
                </a:tc>
                <a:tc>
                  <a:txBody>
                    <a:bodyPr/>
                    <a:lstStyle/>
                    <a:p>
                      <a:pPr algn="ctr"/>
                      <a:r>
                        <a:rPr lang="it-IT" sz="1100" dirty="0">
                          <a:solidFill>
                            <a:srgbClr val="FF0000"/>
                          </a:solidFill>
                        </a:rPr>
                        <a:t>3</a:t>
                      </a:r>
                    </a:p>
                  </a:txBody>
                  <a:tcPr anchor="ctr"/>
                </a:tc>
                <a:tc>
                  <a:txBody>
                    <a:bodyPr/>
                    <a:lstStyle/>
                    <a:p>
                      <a:pPr algn="ctr"/>
                      <a:r>
                        <a:rPr lang="it-IT" sz="1100" dirty="0">
                          <a:solidFill>
                            <a:srgbClr val="FF0000"/>
                          </a:solidFill>
                        </a:rPr>
                        <a:t>2</a:t>
                      </a:r>
                    </a:p>
                  </a:txBody>
                  <a:tcPr anchor="ctr"/>
                </a:tc>
                <a:tc>
                  <a:txBody>
                    <a:bodyPr/>
                    <a:lstStyle/>
                    <a:p>
                      <a:pPr algn="ctr"/>
                      <a:r>
                        <a:rPr lang="it-IT" sz="1100" dirty="0">
                          <a:solidFill>
                            <a:srgbClr val="C00000"/>
                          </a:solidFill>
                        </a:rPr>
                        <a:t>70.0</a:t>
                      </a:r>
                    </a:p>
                  </a:txBody>
                  <a:tcPr anchor="ctr"/>
                </a:tc>
                <a:extLst>
                  <a:ext uri="{0D108BD9-81ED-4DB2-BD59-A6C34878D82A}">
                    <a16:rowId xmlns:a16="http://schemas.microsoft.com/office/drawing/2014/main" val="2996203184"/>
                  </a:ext>
                </a:extLst>
              </a:tr>
              <a:tr h="394525">
                <a:tc>
                  <a:txBody>
                    <a:bodyPr/>
                    <a:lstStyle/>
                    <a:p>
                      <a:pPr algn="ctr"/>
                      <a:r>
                        <a:rPr lang="it-IT" sz="1100" dirty="0">
                          <a:solidFill>
                            <a:schemeClr val="bg1"/>
                          </a:solidFill>
                        </a:rPr>
                        <a:t>S3</a:t>
                      </a:r>
                    </a:p>
                  </a:txBody>
                  <a:tcPr anchor="ctr"/>
                </a:tc>
                <a:tc>
                  <a:txBody>
                    <a:bodyPr/>
                    <a:lstStyle/>
                    <a:p>
                      <a:pPr algn="ctr"/>
                      <a:r>
                        <a:rPr lang="it-IT" sz="1100" dirty="0">
                          <a:solidFill>
                            <a:schemeClr val="bg1"/>
                          </a:solidFill>
                        </a:rPr>
                        <a:t>90%</a:t>
                      </a:r>
                    </a:p>
                  </a:txBody>
                  <a:tcPr anchor="ctr"/>
                </a:tc>
                <a:tc>
                  <a:txBody>
                    <a:bodyPr/>
                    <a:lstStyle/>
                    <a:p>
                      <a:pPr algn="ctr"/>
                      <a:r>
                        <a:rPr lang="it-IT" sz="1100" dirty="0">
                          <a:solidFill>
                            <a:schemeClr val="bg1"/>
                          </a:solidFill>
                        </a:rPr>
                        <a:t>5%</a:t>
                      </a:r>
                    </a:p>
                  </a:txBody>
                  <a:tcPr anchor="ctr"/>
                </a:tc>
                <a:tc>
                  <a:txBody>
                    <a:bodyPr/>
                    <a:lstStyle/>
                    <a:p>
                      <a:pPr algn="ctr"/>
                      <a:r>
                        <a:rPr lang="it-IT" sz="1100" dirty="0">
                          <a:solidFill>
                            <a:schemeClr val="bg1"/>
                          </a:solidFill>
                        </a:rPr>
                        <a:t>5%</a:t>
                      </a:r>
                    </a:p>
                  </a:txBody>
                  <a:tcPr anchor="ctr"/>
                </a:tc>
                <a:tc>
                  <a:txBody>
                    <a:bodyPr/>
                    <a:lstStyle/>
                    <a:p>
                      <a:pPr algn="ctr"/>
                      <a:r>
                        <a:rPr lang="it-IT" sz="1100" dirty="0">
                          <a:solidFill>
                            <a:schemeClr val="bg1"/>
                          </a:solidFill>
                        </a:rPr>
                        <a:t>0%</a:t>
                      </a:r>
                    </a:p>
                  </a:txBody>
                  <a:tcPr anchor="ctr"/>
                </a:tc>
                <a:tc>
                  <a:txBody>
                    <a:bodyPr/>
                    <a:lstStyle/>
                    <a:p>
                      <a:pPr algn="ctr"/>
                      <a:r>
                        <a:rPr lang="it-IT" sz="1100" dirty="0">
                          <a:solidFill>
                            <a:srgbClr val="00B050"/>
                          </a:solidFill>
                        </a:rPr>
                        <a:t>0</a:t>
                      </a:r>
                    </a:p>
                  </a:txBody>
                  <a:tcPr anchor="ctr"/>
                </a:tc>
                <a:tc>
                  <a:txBody>
                    <a:bodyPr/>
                    <a:lstStyle/>
                    <a:p>
                      <a:pPr algn="ctr"/>
                      <a:r>
                        <a:rPr lang="it-IT" sz="1100" dirty="0">
                          <a:solidFill>
                            <a:srgbClr val="00B050"/>
                          </a:solidFill>
                        </a:rPr>
                        <a:t>0</a:t>
                      </a:r>
                    </a:p>
                  </a:txBody>
                  <a:tcPr anchor="ctr"/>
                </a:tc>
                <a:tc>
                  <a:txBody>
                    <a:bodyPr/>
                    <a:lstStyle/>
                    <a:p>
                      <a:pPr algn="ctr"/>
                      <a:r>
                        <a:rPr lang="it-IT" sz="1100" dirty="0">
                          <a:solidFill>
                            <a:srgbClr val="006666"/>
                          </a:solidFill>
                        </a:rPr>
                        <a:t>0.0</a:t>
                      </a:r>
                    </a:p>
                  </a:txBody>
                  <a:tcPr anchor="ctr"/>
                </a:tc>
                <a:extLst>
                  <a:ext uri="{0D108BD9-81ED-4DB2-BD59-A6C34878D82A}">
                    <a16:rowId xmlns:a16="http://schemas.microsoft.com/office/drawing/2014/main" val="2721400619"/>
                  </a:ext>
                </a:extLst>
              </a:tr>
              <a:tr h="394525">
                <a:tc>
                  <a:txBody>
                    <a:bodyPr/>
                    <a:lstStyle/>
                    <a:p>
                      <a:pPr algn="ctr"/>
                      <a:r>
                        <a:rPr lang="it-IT" sz="11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a:t>
                      </a:r>
                    </a:p>
                  </a:txBody>
                  <a:tcPr anchor="ctr"/>
                </a:tc>
                <a:extLst>
                  <a:ext uri="{0D108BD9-81ED-4DB2-BD59-A6C34878D82A}">
                    <a16:rowId xmlns:a16="http://schemas.microsoft.com/office/drawing/2014/main" val="4130542632"/>
                  </a:ext>
                </a:extLst>
              </a:tr>
            </a:tbl>
          </a:graphicData>
        </a:graphic>
      </p:graphicFrame>
      <p:sp>
        <p:nvSpPr>
          <p:cNvPr id="4" name="CasellaDiTesto 3">
            <a:extLst>
              <a:ext uri="{FF2B5EF4-FFF2-40B4-BE49-F238E27FC236}">
                <a16:creationId xmlns:a16="http://schemas.microsoft.com/office/drawing/2014/main" id="{6ADD4BEF-A886-00E2-1F45-4B812E23BADA}"/>
              </a:ext>
            </a:extLst>
          </p:cNvPr>
          <p:cNvSpPr txBox="1"/>
          <p:nvPr/>
        </p:nvSpPr>
        <p:spPr>
          <a:xfrm>
            <a:off x="1236742" y="97403"/>
            <a:ext cx="6670515" cy="400110"/>
          </a:xfrm>
          <a:prstGeom prst="rect">
            <a:avLst/>
          </a:prstGeom>
          <a:noFill/>
        </p:spPr>
        <p:txBody>
          <a:bodyPr wrap="square" rtlCol="0">
            <a:spAutoFit/>
          </a:bodyPr>
          <a:lstStyle/>
          <a:p>
            <a:pPr algn="ctr"/>
            <a:r>
              <a:rPr lang="it-IT" sz="2000" b="1" dirty="0">
                <a:solidFill>
                  <a:schemeClr val="tx1"/>
                </a:solidFill>
                <a:latin typeface="+mj-lt"/>
              </a:rPr>
              <a:t>OUTPUT</a:t>
            </a:r>
          </a:p>
        </p:txBody>
      </p:sp>
      <p:sp>
        <p:nvSpPr>
          <p:cNvPr id="5" name="Segnaposto numero diapositiva 1">
            <a:extLst>
              <a:ext uri="{FF2B5EF4-FFF2-40B4-BE49-F238E27FC236}">
                <a16:creationId xmlns:a16="http://schemas.microsoft.com/office/drawing/2014/main" id="{480092AE-F7DF-91F4-A691-5EA04CAB9476}"/>
              </a:ext>
            </a:extLst>
          </p:cNvPr>
          <p:cNvSpPr>
            <a:spLocks noGrp="1"/>
          </p:cNvSpPr>
          <p:nvPr>
            <p:ph type="sldNum" idx="12"/>
          </p:nvPr>
        </p:nvSpPr>
        <p:spPr>
          <a:xfrm>
            <a:off x="4226561" y="4743289"/>
            <a:ext cx="717972" cy="400110"/>
          </a:xfrm>
        </p:spPr>
        <p:txBody>
          <a:bodyPr/>
          <a:lstStyle/>
          <a:p>
            <a:pPr marL="0" lvl="0" indent="0" algn="ctr" rtl="0">
              <a:spcBef>
                <a:spcPts val="0"/>
              </a:spcBef>
              <a:spcAft>
                <a:spcPts val="0"/>
              </a:spcAft>
              <a:buNone/>
            </a:pPr>
            <a:fld id="{00000000-1234-1234-1234-123412341234}" type="slidenum">
              <a:rPr lang="it-IT" smtClean="0">
                <a:latin typeface="+mn-lt"/>
              </a:rPr>
              <a:t>19</a:t>
            </a:fld>
            <a:r>
              <a:rPr lang="it-IT" dirty="0">
                <a:latin typeface="+mn-lt"/>
              </a:rPr>
              <a:t> di 26</a:t>
            </a:r>
          </a:p>
        </p:txBody>
      </p:sp>
    </p:spTree>
    <p:extLst>
      <p:ext uri="{BB962C8B-B14F-4D97-AF65-F5344CB8AC3E}">
        <p14:creationId xmlns:p14="http://schemas.microsoft.com/office/powerpoint/2010/main" val="203155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39"/>
          <p:cNvSpPr txBox="1">
            <a:spLocks noGrp="1"/>
          </p:cNvSpPr>
          <p:nvPr>
            <p:ph type="title"/>
          </p:nvPr>
        </p:nvSpPr>
        <p:spPr>
          <a:xfrm>
            <a:off x="1241850" y="168372"/>
            <a:ext cx="66603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latin typeface="+mj-lt"/>
              </a:rPr>
              <a:t>ROADMAP</a:t>
            </a:r>
            <a:endParaRPr dirty="0">
              <a:latin typeface="+mj-lt"/>
            </a:endParaRPr>
          </a:p>
        </p:txBody>
      </p:sp>
      <p:sp>
        <p:nvSpPr>
          <p:cNvPr id="1227" name="Google Shape;1227;p39"/>
          <p:cNvSpPr txBox="1">
            <a:spLocks noGrp="1"/>
          </p:cNvSpPr>
          <p:nvPr>
            <p:ph type="sldNum" idx="12"/>
          </p:nvPr>
        </p:nvSpPr>
        <p:spPr>
          <a:xfrm>
            <a:off x="4297650" y="4821329"/>
            <a:ext cx="548700" cy="32207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latin typeface="+mn-lt"/>
              </a:rPr>
              <a:t>2</a:t>
            </a:fld>
            <a:r>
              <a:rPr lang="en" dirty="0">
                <a:latin typeface="+mn-lt"/>
              </a:rPr>
              <a:t> di 26</a:t>
            </a:r>
            <a:endParaRPr dirty="0">
              <a:latin typeface="+mn-lt"/>
            </a:endParaRPr>
          </a:p>
        </p:txBody>
      </p:sp>
      <p:sp>
        <p:nvSpPr>
          <p:cNvPr id="1228" name="Google Shape;1228;p39"/>
          <p:cNvSpPr/>
          <p:nvPr/>
        </p:nvSpPr>
        <p:spPr>
          <a:xfrm>
            <a:off x="0" y="19138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39"/>
          <p:cNvSpPr/>
          <p:nvPr/>
        </p:nvSpPr>
        <p:spPr>
          <a:xfrm>
            <a:off x="0" y="19138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dk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1230" name="Google Shape;1230;p39"/>
          <p:cNvGrpSpPr/>
          <p:nvPr/>
        </p:nvGrpSpPr>
        <p:grpSpPr>
          <a:xfrm>
            <a:off x="1786339" y="1246201"/>
            <a:ext cx="473400" cy="473400"/>
            <a:chOff x="1786339" y="1703401"/>
            <a:chExt cx="473400" cy="473400"/>
          </a:xfrm>
        </p:grpSpPr>
        <p:sp>
          <p:nvSpPr>
            <p:cNvPr id="1231" name="Google Shape;1231;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097FF"/>
                </a:solidFill>
                <a:latin typeface="Catamaran"/>
                <a:ea typeface="Catamaran"/>
                <a:cs typeface="Catamaran"/>
                <a:sym typeface="Catamaran"/>
              </a:endParaRPr>
            </a:p>
          </p:txBody>
        </p:sp>
        <p:sp>
          <p:nvSpPr>
            <p:cNvPr id="1232" name="Google Shape;1232;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rgbClr val="8097FF"/>
                  </a:solidFill>
                  <a:latin typeface="Catamaran"/>
                  <a:ea typeface="Catamaran"/>
                  <a:cs typeface="Catamaran"/>
                  <a:sym typeface="Catamaran"/>
                </a:rPr>
                <a:t>1</a:t>
              </a:r>
              <a:endParaRPr sz="600">
                <a:solidFill>
                  <a:srgbClr val="8097FF"/>
                </a:solidFill>
                <a:latin typeface="Catamaran"/>
                <a:ea typeface="Catamaran"/>
                <a:cs typeface="Catamaran"/>
                <a:sym typeface="Catamaran"/>
              </a:endParaRPr>
            </a:p>
          </p:txBody>
        </p:sp>
      </p:grpSp>
      <p:grpSp>
        <p:nvGrpSpPr>
          <p:cNvPr id="1233" name="Google Shape;1233;p39"/>
          <p:cNvGrpSpPr/>
          <p:nvPr/>
        </p:nvGrpSpPr>
        <p:grpSpPr>
          <a:xfrm>
            <a:off x="3814414" y="1246201"/>
            <a:ext cx="473400" cy="473400"/>
            <a:chOff x="3814414" y="1703401"/>
            <a:chExt cx="473400" cy="473400"/>
          </a:xfrm>
        </p:grpSpPr>
        <p:sp>
          <p:nvSpPr>
            <p:cNvPr id="1234" name="Google Shape;1234;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229"/>
                </a:solidFill>
                <a:latin typeface="Catamaran"/>
                <a:ea typeface="Catamaran"/>
                <a:cs typeface="Catamaran"/>
                <a:sym typeface="Catamaran"/>
              </a:endParaRPr>
            </a:p>
          </p:txBody>
        </p:sp>
        <p:sp>
          <p:nvSpPr>
            <p:cNvPr id="1235" name="Google Shape;1235;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rgbClr val="FFC229"/>
                  </a:solidFill>
                  <a:latin typeface="Catamaran"/>
                  <a:ea typeface="Catamaran"/>
                  <a:cs typeface="Catamaran"/>
                  <a:sym typeface="Catamaran"/>
                </a:rPr>
                <a:t>3</a:t>
              </a:r>
              <a:endParaRPr sz="600">
                <a:solidFill>
                  <a:srgbClr val="FFC229"/>
                </a:solidFill>
                <a:latin typeface="Catamaran"/>
                <a:ea typeface="Catamaran"/>
                <a:cs typeface="Catamaran"/>
                <a:sym typeface="Catamaran"/>
              </a:endParaRPr>
            </a:p>
          </p:txBody>
        </p:sp>
      </p:grpSp>
      <p:grpSp>
        <p:nvGrpSpPr>
          <p:cNvPr id="1236" name="Google Shape;1236;p39"/>
          <p:cNvGrpSpPr/>
          <p:nvPr/>
        </p:nvGrpSpPr>
        <p:grpSpPr>
          <a:xfrm>
            <a:off x="5842489" y="1246201"/>
            <a:ext cx="473400" cy="473400"/>
            <a:chOff x="5842489" y="1703401"/>
            <a:chExt cx="473400" cy="473400"/>
          </a:xfrm>
        </p:grpSpPr>
        <p:sp>
          <p:nvSpPr>
            <p:cNvPr id="1237" name="Google Shape;1237;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tamaran"/>
                <a:ea typeface="Catamaran"/>
                <a:cs typeface="Catamaran"/>
                <a:sym typeface="Catamaran"/>
              </a:endParaRPr>
            </a:p>
          </p:txBody>
        </p:sp>
        <p:sp>
          <p:nvSpPr>
            <p:cNvPr id="1238" name="Google Shape;1238;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Catamaran"/>
                  <a:ea typeface="Catamaran"/>
                  <a:cs typeface="Catamaran"/>
                  <a:sym typeface="Catamaran"/>
                </a:rPr>
                <a:t>5</a:t>
              </a:r>
              <a:endParaRPr sz="600">
                <a:solidFill>
                  <a:schemeClr val="dk2"/>
                </a:solidFill>
                <a:latin typeface="Catamaran"/>
                <a:ea typeface="Catamaran"/>
                <a:cs typeface="Catamaran"/>
                <a:sym typeface="Catamaran"/>
              </a:endParaRPr>
            </a:p>
          </p:txBody>
        </p:sp>
      </p:grpSp>
      <p:grpSp>
        <p:nvGrpSpPr>
          <p:cNvPr id="1239" name="Google Shape;1239;p39"/>
          <p:cNvGrpSpPr/>
          <p:nvPr/>
        </p:nvGrpSpPr>
        <p:grpSpPr>
          <a:xfrm>
            <a:off x="6880814" y="3119100"/>
            <a:ext cx="473400" cy="473400"/>
            <a:chOff x="6880814" y="3576300"/>
            <a:chExt cx="473400" cy="473400"/>
          </a:xfrm>
        </p:grpSpPr>
        <p:sp>
          <p:nvSpPr>
            <p:cNvPr id="1240" name="Google Shape;1240;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tamaran"/>
                <a:ea typeface="Catamaran"/>
                <a:cs typeface="Catamaran"/>
                <a:sym typeface="Catamaran"/>
              </a:endParaRPr>
            </a:p>
          </p:txBody>
        </p:sp>
        <p:sp>
          <p:nvSpPr>
            <p:cNvPr id="1241" name="Google Shape;1241;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Catamaran"/>
                  <a:ea typeface="Catamaran"/>
                  <a:cs typeface="Catamaran"/>
                  <a:sym typeface="Catamaran"/>
                </a:rPr>
                <a:t>6</a:t>
              </a:r>
              <a:endParaRPr sz="600" dirty="0">
                <a:solidFill>
                  <a:schemeClr val="dk2"/>
                </a:solidFill>
                <a:latin typeface="Catamaran"/>
                <a:ea typeface="Catamaran"/>
                <a:cs typeface="Catamaran"/>
                <a:sym typeface="Catamaran"/>
              </a:endParaRPr>
            </a:p>
          </p:txBody>
        </p:sp>
      </p:grpSp>
      <p:grpSp>
        <p:nvGrpSpPr>
          <p:cNvPr id="1242" name="Google Shape;1242;p39"/>
          <p:cNvGrpSpPr/>
          <p:nvPr/>
        </p:nvGrpSpPr>
        <p:grpSpPr>
          <a:xfrm>
            <a:off x="4852739" y="3119100"/>
            <a:ext cx="473400" cy="473400"/>
            <a:chOff x="4852739" y="3576300"/>
            <a:chExt cx="473400" cy="473400"/>
          </a:xfrm>
        </p:grpSpPr>
        <p:sp>
          <p:nvSpPr>
            <p:cNvPr id="1243" name="Google Shape;1243;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tamaran"/>
                <a:ea typeface="Catamaran"/>
                <a:cs typeface="Catamaran"/>
                <a:sym typeface="Catamaran"/>
              </a:endParaRPr>
            </a:p>
          </p:txBody>
        </p:sp>
        <p:sp>
          <p:nvSpPr>
            <p:cNvPr id="1244" name="Google Shape;1244;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Catamaran"/>
                  <a:ea typeface="Catamaran"/>
                  <a:cs typeface="Catamaran"/>
                  <a:sym typeface="Catamaran"/>
                </a:rPr>
                <a:t>4</a:t>
              </a:r>
              <a:endParaRPr sz="600">
                <a:solidFill>
                  <a:schemeClr val="dk2"/>
                </a:solidFill>
                <a:latin typeface="Catamaran"/>
                <a:ea typeface="Catamaran"/>
                <a:cs typeface="Catamaran"/>
                <a:sym typeface="Catamaran"/>
              </a:endParaRPr>
            </a:p>
          </p:txBody>
        </p:sp>
      </p:grpSp>
      <p:grpSp>
        <p:nvGrpSpPr>
          <p:cNvPr id="1245" name="Google Shape;1245;p39"/>
          <p:cNvGrpSpPr/>
          <p:nvPr/>
        </p:nvGrpSpPr>
        <p:grpSpPr>
          <a:xfrm>
            <a:off x="2824664" y="3119100"/>
            <a:ext cx="473400" cy="473400"/>
            <a:chOff x="2824664" y="3576300"/>
            <a:chExt cx="473400" cy="473400"/>
          </a:xfrm>
        </p:grpSpPr>
        <p:sp>
          <p:nvSpPr>
            <p:cNvPr id="1246" name="Google Shape;1246;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BE5CC"/>
                </a:solidFill>
                <a:latin typeface="Catamaran"/>
                <a:ea typeface="Catamaran"/>
                <a:cs typeface="Catamaran"/>
                <a:sym typeface="Catamaran"/>
              </a:endParaRPr>
            </a:p>
          </p:txBody>
        </p:sp>
        <p:sp>
          <p:nvSpPr>
            <p:cNvPr id="1247" name="Google Shape;1247;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rgbClr val="3BE5CC"/>
                  </a:solidFill>
                  <a:latin typeface="Catamaran"/>
                  <a:ea typeface="Catamaran"/>
                  <a:cs typeface="Catamaran"/>
                  <a:sym typeface="Catamaran"/>
                </a:rPr>
                <a:t>2</a:t>
              </a:r>
              <a:endParaRPr sz="600">
                <a:solidFill>
                  <a:srgbClr val="3BE5CC"/>
                </a:solidFill>
                <a:latin typeface="Catamaran"/>
                <a:ea typeface="Catamaran"/>
                <a:cs typeface="Catamaran"/>
                <a:sym typeface="Catamaran"/>
              </a:endParaRPr>
            </a:p>
          </p:txBody>
        </p:sp>
      </p:grpSp>
      <p:sp>
        <p:nvSpPr>
          <p:cNvPr id="1249" name="Google Shape;1249;p39"/>
          <p:cNvSpPr txBox="1"/>
          <p:nvPr/>
        </p:nvSpPr>
        <p:spPr>
          <a:xfrm>
            <a:off x="3377205" y="698900"/>
            <a:ext cx="1286400" cy="533400"/>
          </a:xfrm>
          <a:prstGeom prst="rect">
            <a:avLst/>
          </a:prstGeom>
          <a:noFill/>
          <a:ln>
            <a:noFill/>
          </a:ln>
        </p:spPr>
        <p:txBody>
          <a:bodyPr spcFirstLastPara="1" wrap="square" lIns="0" tIns="0" rIns="0" bIns="0" anchor="b" anchorCtr="0">
            <a:noAutofit/>
          </a:bodyPr>
          <a:lstStyle/>
          <a:p>
            <a:pPr algn="ctr"/>
            <a:r>
              <a:rPr lang="it-IT" sz="1000" dirty="0">
                <a:solidFill>
                  <a:schemeClr val="tx1"/>
                </a:solidFill>
                <a:latin typeface="+mn-lt"/>
                <a:ea typeface="Catamaran"/>
                <a:cs typeface="Catamaran"/>
                <a:sym typeface="Catamaran"/>
              </a:rPr>
              <a:t>Descrizioni Modelli</a:t>
            </a:r>
          </a:p>
        </p:txBody>
      </p:sp>
      <p:sp>
        <p:nvSpPr>
          <p:cNvPr id="1250" name="Google Shape;1250;p39"/>
          <p:cNvSpPr txBox="1"/>
          <p:nvPr/>
        </p:nvSpPr>
        <p:spPr>
          <a:xfrm>
            <a:off x="5436010" y="6989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000" dirty="0">
                <a:solidFill>
                  <a:schemeClr val="tx1"/>
                </a:solidFill>
                <a:latin typeface="+mn-lt"/>
                <a:ea typeface="Catamaran"/>
                <a:cs typeface="Catamaran"/>
                <a:sym typeface="Catamaran"/>
              </a:rPr>
              <a:t>Generazione di Playlist Personalizzata</a:t>
            </a:r>
            <a:endParaRPr sz="1000" dirty="0">
              <a:solidFill>
                <a:schemeClr val="tx1"/>
              </a:solidFill>
              <a:latin typeface="+mn-lt"/>
              <a:ea typeface="Catamaran"/>
              <a:cs typeface="Catamaran"/>
              <a:sym typeface="Catamaran"/>
            </a:endParaRPr>
          </a:p>
        </p:txBody>
      </p:sp>
      <p:sp>
        <p:nvSpPr>
          <p:cNvPr id="1251" name="Google Shape;1251;p39"/>
          <p:cNvSpPr txBox="1"/>
          <p:nvPr/>
        </p:nvSpPr>
        <p:spPr>
          <a:xfrm>
            <a:off x="2211369" y="3579068"/>
            <a:ext cx="1699989" cy="533400"/>
          </a:xfrm>
          <a:prstGeom prst="rect">
            <a:avLst/>
          </a:prstGeom>
          <a:noFill/>
          <a:ln>
            <a:noFill/>
          </a:ln>
        </p:spPr>
        <p:txBody>
          <a:bodyPr spcFirstLastPara="1" wrap="square" lIns="0" tIns="0" rIns="0" bIns="0" anchor="t" anchorCtr="0">
            <a:noAutofit/>
          </a:bodyPr>
          <a:lstStyle/>
          <a:p>
            <a:pPr lvl="0" algn="ctr"/>
            <a:r>
              <a:rPr lang="it-IT" sz="1000" dirty="0">
                <a:solidFill>
                  <a:schemeClr val="tx1"/>
                </a:solidFill>
                <a:latin typeface="+mn-lt"/>
                <a:ea typeface="Catamaran"/>
                <a:cs typeface="Catamaran"/>
                <a:sym typeface="Catamaran"/>
              </a:rPr>
              <a:t>Stato dell’Arte</a:t>
            </a:r>
          </a:p>
        </p:txBody>
      </p:sp>
      <p:sp>
        <p:nvSpPr>
          <p:cNvPr id="1252" name="Google Shape;1252;p39"/>
          <p:cNvSpPr txBox="1"/>
          <p:nvPr/>
        </p:nvSpPr>
        <p:spPr>
          <a:xfrm>
            <a:off x="4424082" y="3606400"/>
            <a:ext cx="1308573" cy="533400"/>
          </a:xfrm>
          <a:prstGeom prst="rect">
            <a:avLst/>
          </a:prstGeom>
          <a:noFill/>
          <a:ln>
            <a:noFill/>
          </a:ln>
        </p:spPr>
        <p:txBody>
          <a:bodyPr spcFirstLastPara="1" wrap="square" lIns="0" tIns="0" rIns="0" bIns="0" anchor="t" anchorCtr="0">
            <a:noAutofit/>
          </a:bodyPr>
          <a:lstStyle/>
          <a:p>
            <a:pPr algn="ctr"/>
            <a:r>
              <a:rPr lang="en" sz="1000" dirty="0">
                <a:solidFill>
                  <a:schemeClr val="tx1"/>
                </a:solidFill>
                <a:latin typeface="+mn-lt"/>
                <a:ea typeface="Catamaran"/>
                <a:cs typeface="Catamaran"/>
                <a:sym typeface="Catamaran"/>
              </a:rPr>
              <a:t>User-Tuning</a:t>
            </a:r>
          </a:p>
        </p:txBody>
      </p:sp>
      <p:sp>
        <p:nvSpPr>
          <p:cNvPr id="1253" name="Google Shape;1253;p39"/>
          <p:cNvSpPr txBox="1"/>
          <p:nvPr/>
        </p:nvSpPr>
        <p:spPr>
          <a:xfrm>
            <a:off x="6320067" y="3520029"/>
            <a:ext cx="1582083"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000" dirty="0">
                <a:solidFill>
                  <a:schemeClr val="tx1"/>
                </a:solidFill>
                <a:latin typeface="+mn-lt"/>
                <a:ea typeface="Catamaran"/>
                <a:cs typeface="Catamaran"/>
                <a:sym typeface="Catamaran"/>
              </a:rPr>
              <a:t>Conclusioni &amp; Sviluppi Futuri</a:t>
            </a:r>
            <a:endParaRPr sz="1000" dirty="0">
              <a:solidFill>
                <a:schemeClr val="tx1"/>
              </a:solidFill>
              <a:latin typeface="+mn-lt"/>
              <a:ea typeface="Catamaran"/>
              <a:cs typeface="Catamaran"/>
              <a:sym typeface="Catamaran"/>
            </a:endParaRPr>
          </a:p>
        </p:txBody>
      </p:sp>
      <p:sp>
        <p:nvSpPr>
          <p:cNvPr id="30" name="Google Shape;1248;p39">
            <a:extLst>
              <a:ext uri="{FF2B5EF4-FFF2-40B4-BE49-F238E27FC236}">
                <a16:creationId xmlns:a16="http://schemas.microsoft.com/office/drawing/2014/main" id="{AA6891D7-47B9-4576-A862-B5DAD6422CBD}"/>
              </a:ext>
            </a:extLst>
          </p:cNvPr>
          <p:cNvSpPr txBox="1"/>
          <p:nvPr/>
        </p:nvSpPr>
        <p:spPr>
          <a:xfrm>
            <a:off x="1379839" y="707417"/>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000" dirty="0">
                <a:solidFill>
                  <a:schemeClr val="tx1"/>
                </a:solidFill>
                <a:latin typeface="+mn-lt"/>
                <a:ea typeface="Catamaran"/>
                <a:cs typeface="Catamaran"/>
                <a:sym typeface="Catamaran"/>
              </a:rPr>
              <a:t>Introduzione:</a:t>
            </a:r>
          </a:p>
          <a:p>
            <a:pPr marL="0" marR="0" lvl="0" indent="0" algn="ctr" rtl="0">
              <a:lnSpc>
                <a:spcPct val="100000"/>
              </a:lnSpc>
              <a:spcBef>
                <a:spcPts val="0"/>
              </a:spcBef>
              <a:spcAft>
                <a:spcPts val="0"/>
              </a:spcAft>
              <a:buNone/>
            </a:pPr>
            <a:r>
              <a:rPr lang="en" sz="1000" dirty="0">
                <a:solidFill>
                  <a:schemeClr val="tx1"/>
                </a:solidFill>
                <a:latin typeface="+mn-lt"/>
                <a:ea typeface="Catamaran"/>
                <a:cs typeface="Catamaran"/>
                <a:sym typeface="Catamaran"/>
              </a:rPr>
              <a:t>Motivazioni e rilevanza del problema</a:t>
            </a:r>
            <a:endParaRPr sz="1000" dirty="0">
              <a:solidFill>
                <a:schemeClr val="tx1"/>
              </a:solidFill>
              <a:latin typeface="+mn-lt"/>
              <a:ea typeface="Catamaran"/>
              <a:cs typeface="Catamaran"/>
              <a:sym typeface="Catamaran"/>
            </a:endParaRPr>
          </a:p>
        </p:txBody>
      </p:sp>
    </p:spTree>
    <p:extLst>
      <p:ext uri="{BB962C8B-B14F-4D97-AF65-F5344CB8AC3E}">
        <p14:creationId xmlns:p14="http://schemas.microsoft.com/office/powerpoint/2010/main" val="233707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30"/>
                                        </p:tgtEl>
                                        <p:attrNameLst>
                                          <p:attrName>style.visibility</p:attrName>
                                        </p:attrNameLst>
                                      </p:cBhvr>
                                      <p:to>
                                        <p:strVal val="visible"/>
                                      </p:to>
                                    </p:set>
                                    <p:anim calcmode="lin" valueType="num">
                                      <p:cBhvr additive="base">
                                        <p:cTn id="11" dur="500" fill="hold"/>
                                        <p:tgtEl>
                                          <p:spTgt spid="1230"/>
                                        </p:tgtEl>
                                        <p:attrNameLst>
                                          <p:attrName>ppt_x</p:attrName>
                                        </p:attrNameLst>
                                      </p:cBhvr>
                                      <p:tavLst>
                                        <p:tav tm="0">
                                          <p:val>
                                            <p:strVal val="0-#ppt_w/2"/>
                                          </p:val>
                                        </p:tav>
                                        <p:tav tm="100000">
                                          <p:val>
                                            <p:strVal val="#ppt_x"/>
                                          </p:val>
                                        </p:tav>
                                      </p:tavLst>
                                    </p:anim>
                                    <p:anim calcmode="lin" valueType="num">
                                      <p:cBhvr additive="base">
                                        <p:cTn id="12" dur="500" fill="hold"/>
                                        <p:tgtEl>
                                          <p:spTgt spid="123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51"/>
                                        </p:tgtEl>
                                        <p:attrNameLst>
                                          <p:attrName>style.visibility</p:attrName>
                                        </p:attrNameLst>
                                      </p:cBhvr>
                                      <p:to>
                                        <p:strVal val="visible"/>
                                      </p:to>
                                    </p:set>
                                    <p:anim calcmode="lin" valueType="num">
                                      <p:cBhvr additive="base">
                                        <p:cTn id="17" dur="500" fill="hold"/>
                                        <p:tgtEl>
                                          <p:spTgt spid="1251"/>
                                        </p:tgtEl>
                                        <p:attrNameLst>
                                          <p:attrName>ppt_x</p:attrName>
                                        </p:attrNameLst>
                                      </p:cBhvr>
                                      <p:tavLst>
                                        <p:tav tm="0">
                                          <p:val>
                                            <p:strVal val="0-#ppt_w/2"/>
                                          </p:val>
                                        </p:tav>
                                        <p:tav tm="100000">
                                          <p:val>
                                            <p:strVal val="#ppt_x"/>
                                          </p:val>
                                        </p:tav>
                                      </p:tavLst>
                                    </p:anim>
                                    <p:anim calcmode="lin" valueType="num">
                                      <p:cBhvr additive="base">
                                        <p:cTn id="18" dur="500" fill="hold"/>
                                        <p:tgtEl>
                                          <p:spTgt spid="1251"/>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245"/>
                                        </p:tgtEl>
                                        <p:attrNameLst>
                                          <p:attrName>style.visibility</p:attrName>
                                        </p:attrNameLst>
                                      </p:cBhvr>
                                      <p:to>
                                        <p:strVal val="visible"/>
                                      </p:to>
                                    </p:set>
                                    <p:anim calcmode="lin" valueType="num">
                                      <p:cBhvr additive="base">
                                        <p:cTn id="21" dur="500" fill="hold"/>
                                        <p:tgtEl>
                                          <p:spTgt spid="1245"/>
                                        </p:tgtEl>
                                        <p:attrNameLst>
                                          <p:attrName>ppt_x</p:attrName>
                                        </p:attrNameLst>
                                      </p:cBhvr>
                                      <p:tavLst>
                                        <p:tav tm="0">
                                          <p:val>
                                            <p:strVal val="0-#ppt_w/2"/>
                                          </p:val>
                                        </p:tav>
                                        <p:tav tm="100000">
                                          <p:val>
                                            <p:strVal val="#ppt_x"/>
                                          </p:val>
                                        </p:tav>
                                      </p:tavLst>
                                    </p:anim>
                                    <p:anim calcmode="lin" valueType="num">
                                      <p:cBhvr additive="base">
                                        <p:cTn id="22" dur="500" fill="hold"/>
                                        <p:tgtEl>
                                          <p:spTgt spid="124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233"/>
                                        </p:tgtEl>
                                        <p:attrNameLst>
                                          <p:attrName>style.visibility</p:attrName>
                                        </p:attrNameLst>
                                      </p:cBhvr>
                                      <p:to>
                                        <p:strVal val="visible"/>
                                      </p:to>
                                    </p:set>
                                    <p:anim calcmode="lin" valueType="num">
                                      <p:cBhvr additive="base">
                                        <p:cTn id="27" dur="500" fill="hold"/>
                                        <p:tgtEl>
                                          <p:spTgt spid="1233"/>
                                        </p:tgtEl>
                                        <p:attrNameLst>
                                          <p:attrName>ppt_x</p:attrName>
                                        </p:attrNameLst>
                                      </p:cBhvr>
                                      <p:tavLst>
                                        <p:tav tm="0">
                                          <p:val>
                                            <p:strVal val="0-#ppt_w/2"/>
                                          </p:val>
                                        </p:tav>
                                        <p:tav tm="100000">
                                          <p:val>
                                            <p:strVal val="#ppt_x"/>
                                          </p:val>
                                        </p:tav>
                                      </p:tavLst>
                                    </p:anim>
                                    <p:anim calcmode="lin" valueType="num">
                                      <p:cBhvr additive="base">
                                        <p:cTn id="28" dur="500" fill="hold"/>
                                        <p:tgtEl>
                                          <p:spTgt spid="123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249"/>
                                        </p:tgtEl>
                                        <p:attrNameLst>
                                          <p:attrName>style.visibility</p:attrName>
                                        </p:attrNameLst>
                                      </p:cBhvr>
                                      <p:to>
                                        <p:strVal val="visible"/>
                                      </p:to>
                                    </p:set>
                                    <p:anim calcmode="lin" valueType="num">
                                      <p:cBhvr additive="base">
                                        <p:cTn id="31" dur="500" fill="hold"/>
                                        <p:tgtEl>
                                          <p:spTgt spid="1249"/>
                                        </p:tgtEl>
                                        <p:attrNameLst>
                                          <p:attrName>ppt_x</p:attrName>
                                        </p:attrNameLst>
                                      </p:cBhvr>
                                      <p:tavLst>
                                        <p:tav tm="0">
                                          <p:val>
                                            <p:strVal val="0-#ppt_w/2"/>
                                          </p:val>
                                        </p:tav>
                                        <p:tav tm="100000">
                                          <p:val>
                                            <p:strVal val="#ppt_x"/>
                                          </p:val>
                                        </p:tav>
                                      </p:tavLst>
                                    </p:anim>
                                    <p:anim calcmode="lin" valueType="num">
                                      <p:cBhvr additive="base">
                                        <p:cTn id="32" dur="500" fill="hold"/>
                                        <p:tgtEl>
                                          <p:spTgt spid="124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42"/>
                                        </p:tgtEl>
                                        <p:attrNameLst>
                                          <p:attrName>style.visibility</p:attrName>
                                        </p:attrNameLst>
                                      </p:cBhvr>
                                      <p:to>
                                        <p:strVal val="visible"/>
                                      </p:to>
                                    </p:set>
                                    <p:anim calcmode="lin" valueType="num">
                                      <p:cBhvr additive="base">
                                        <p:cTn id="37" dur="500" fill="hold"/>
                                        <p:tgtEl>
                                          <p:spTgt spid="1242"/>
                                        </p:tgtEl>
                                        <p:attrNameLst>
                                          <p:attrName>ppt_x</p:attrName>
                                        </p:attrNameLst>
                                      </p:cBhvr>
                                      <p:tavLst>
                                        <p:tav tm="0">
                                          <p:val>
                                            <p:strVal val="0-#ppt_w/2"/>
                                          </p:val>
                                        </p:tav>
                                        <p:tav tm="100000">
                                          <p:val>
                                            <p:strVal val="#ppt_x"/>
                                          </p:val>
                                        </p:tav>
                                      </p:tavLst>
                                    </p:anim>
                                    <p:anim calcmode="lin" valueType="num">
                                      <p:cBhvr additive="base">
                                        <p:cTn id="38" dur="500" fill="hold"/>
                                        <p:tgtEl>
                                          <p:spTgt spid="1242"/>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252"/>
                                        </p:tgtEl>
                                        <p:attrNameLst>
                                          <p:attrName>style.visibility</p:attrName>
                                        </p:attrNameLst>
                                      </p:cBhvr>
                                      <p:to>
                                        <p:strVal val="visible"/>
                                      </p:to>
                                    </p:set>
                                    <p:anim calcmode="lin" valueType="num">
                                      <p:cBhvr additive="base">
                                        <p:cTn id="41" dur="500" fill="hold"/>
                                        <p:tgtEl>
                                          <p:spTgt spid="1252"/>
                                        </p:tgtEl>
                                        <p:attrNameLst>
                                          <p:attrName>ppt_x</p:attrName>
                                        </p:attrNameLst>
                                      </p:cBhvr>
                                      <p:tavLst>
                                        <p:tav tm="0">
                                          <p:val>
                                            <p:strVal val="0-#ppt_w/2"/>
                                          </p:val>
                                        </p:tav>
                                        <p:tav tm="100000">
                                          <p:val>
                                            <p:strVal val="#ppt_x"/>
                                          </p:val>
                                        </p:tav>
                                      </p:tavLst>
                                    </p:anim>
                                    <p:anim calcmode="lin" valueType="num">
                                      <p:cBhvr additive="base">
                                        <p:cTn id="42" dur="500" fill="hold"/>
                                        <p:tgtEl>
                                          <p:spTgt spid="1252"/>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1250"/>
                                        </p:tgtEl>
                                        <p:attrNameLst>
                                          <p:attrName>style.visibility</p:attrName>
                                        </p:attrNameLst>
                                      </p:cBhvr>
                                      <p:to>
                                        <p:strVal val="visible"/>
                                      </p:to>
                                    </p:set>
                                    <p:anim calcmode="lin" valueType="num">
                                      <p:cBhvr additive="base">
                                        <p:cTn id="47" dur="500" fill="hold"/>
                                        <p:tgtEl>
                                          <p:spTgt spid="1250"/>
                                        </p:tgtEl>
                                        <p:attrNameLst>
                                          <p:attrName>ppt_x</p:attrName>
                                        </p:attrNameLst>
                                      </p:cBhvr>
                                      <p:tavLst>
                                        <p:tav tm="0">
                                          <p:val>
                                            <p:strVal val="0-#ppt_w/2"/>
                                          </p:val>
                                        </p:tav>
                                        <p:tav tm="100000">
                                          <p:val>
                                            <p:strVal val="#ppt_x"/>
                                          </p:val>
                                        </p:tav>
                                      </p:tavLst>
                                    </p:anim>
                                    <p:anim calcmode="lin" valueType="num">
                                      <p:cBhvr additive="base">
                                        <p:cTn id="48" dur="500" fill="hold"/>
                                        <p:tgtEl>
                                          <p:spTgt spid="1250"/>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1236"/>
                                        </p:tgtEl>
                                        <p:attrNameLst>
                                          <p:attrName>style.visibility</p:attrName>
                                        </p:attrNameLst>
                                      </p:cBhvr>
                                      <p:to>
                                        <p:strVal val="visible"/>
                                      </p:to>
                                    </p:set>
                                    <p:anim calcmode="lin" valueType="num">
                                      <p:cBhvr additive="base">
                                        <p:cTn id="51" dur="500" fill="hold"/>
                                        <p:tgtEl>
                                          <p:spTgt spid="1236"/>
                                        </p:tgtEl>
                                        <p:attrNameLst>
                                          <p:attrName>ppt_x</p:attrName>
                                        </p:attrNameLst>
                                      </p:cBhvr>
                                      <p:tavLst>
                                        <p:tav tm="0">
                                          <p:val>
                                            <p:strVal val="0-#ppt_w/2"/>
                                          </p:val>
                                        </p:tav>
                                        <p:tav tm="100000">
                                          <p:val>
                                            <p:strVal val="#ppt_x"/>
                                          </p:val>
                                        </p:tav>
                                      </p:tavLst>
                                    </p:anim>
                                    <p:anim calcmode="lin" valueType="num">
                                      <p:cBhvr additive="base">
                                        <p:cTn id="52" dur="500" fill="hold"/>
                                        <p:tgtEl>
                                          <p:spTgt spid="1236"/>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1253"/>
                                        </p:tgtEl>
                                        <p:attrNameLst>
                                          <p:attrName>style.visibility</p:attrName>
                                        </p:attrNameLst>
                                      </p:cBhvr>
                                      <p:to>
                                        <p:strVal val="visible"/>
                                      </p:to>
                                    </p:set>
                                    <p:anim calcmode="lin" valueType="num">
                                      <p:cBhvr additive="base">
                                        <p:cTn id="57" dur="500" fill="hold"/>
                                        <p:tgtEl>
                                          <p:spTgt spid="1253"/>
                                        </p:tgtEl>
                                        <p:attrNameLst>
                                          <p:attrName>ppt_x</p:attrName>
                                        </p:attrNameLst>
                                      </p:cBhvr>
                                      <p:tavLst>
                                        <p:tav tm="0">
                                          <p:val>
                                            <p:strVal val="0-#ppt_w/2"/>
                                          </p:val>
                                        </p:tav>
                                        <p:tav tm="100000">
                                          <p:val>
                                            <p:strVal val="#ppt_x"/>
                                          </p:val>
                                        </p:tav>
                                      </p:tavLst>
                                    </p:anim>
                                    <p:anim calcmode="lin" valueType="num">
                                      <p:cBhvr additive="base">
                                        <p:cTn id="58" dur="500" fill="hold"/>
                                        <p:tgtEl>
                                          <p:spTgt spid="1253"/>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1239"/>
                                        </p:tgtEl>
                                        <p:attrNameLst>
                                          <p:attrName>style.visibility</p:attrName>
                                        </p:attrNameLst>
                                      </p:cBhvr>
                                      <p:to>
                                        <p:strVal val="visible"/>
                                      </p:to>
                                    </p:set>
                                    <p:anim calcmode="lin" valueType="num">
                                      <p:cBhvr additive="base">
                                        <p:cTn id="61" dur="500" fill="hold"/>
                                        <p:tgtEl>
                                          <p:spTgt spid="1239"/>
                                        </p:tgtEl>
                                        <p:attrNameLst>
                                          <p:attrName>ppt_x</p:attrName>
                                        </p:attrNameLst>
                                      </p:cBhvr>
                                      <p:tavLst>
                                        <p:tav tm="0">
                                          <p:val>
                                            <p:strVal val="0-#ppt_w/2"/>
                                          </p:val>
                                        </p:tav>
                                        <p:tav tm="100000">
                                          <p:val>
                                            <p:strVal val="#ppt_x"/>
                                          </p:val>
                                        </p:tav>
                                      </p:tavLst>
                                    </p:anim>
                                    <p:anim calcmode="lin" valueType="num">
                                      <p:cBhvr additive="base">
                                        <p:cTn id="62" dur="500" fill="hold"/>
                                        <p:tgtEl>
                                          <p:spTgt spid="12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 grpId="0"/>
      <p:bldP spid="1250" grpId="0"/>
      <p:bldP spid="1251" grpId="0"/>
      <p:bldP spid="1252" grpId="0"/>
      <p:bldP spid="1253"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EACA2922-0F73-C557-E0EA-64FC7CD25114}"/>
              </a:ext>
            </a:extLst>
          </p:cNvPr>
          <p:cNvSpPr txBox="1"/>
          <p:nvPr/>
        </p:nvSpPr>
        <p:spPr>
          <a:xfrm>
            <a:off x="1236742" y="72591"/>
            <a:ext cx="6670515" cy="400110"/>
          </a:xfrm>
          <a:prstGeom prst="rect">
            <a:avLst/>
          </a:prstGeom>
          <a:noFill/>
        </p:spPr>
        <p:txBody>
          <a:bodyPr wrap="square" rtlCol="0">
            <a:spAutoFit/>
          </a:bodyPr>
          <a:lstStyle/>
          <a:p>
            <a:pPr algn="ctr"/>
            <a:r>
              <a:rPr lang="it-IT" sz="2000" b="1" dirty="0">
                <a:solidFill>
                  <a:schemeClr val="tx1"/>
                </a:solidFill>
                <a:latin typeface="+mj-lt"/>
              </a:rPr>
              <a:t>VALUTAZIONE RISULTATI</a:t>
            </a:r>
          </a:p>
        </p:txBody>
      </p:sp>
      <p:graphicFrame>
        <p:nvGraphicFramePr>
          <p:cNvPr id="17" name="Grafico 16">
            <a:extLst>
              <a:ext uri="{FF2B5EF4-FFF2-40B4-BE49-F238E27FC236}">
                <a16:creationId xmlns:a16="http://schemas.microsoft.com/office/drawing/2014/main" id="{6D62D21B-3A30-6213-93CB-89051AB9F84E}"/>
              </a:ext>
            </a:extLst>
          </p:cNvPr>
          <p:cNvGraphicFramePr/>
          <p:nvPr>
            <p:extLst>
              <p:ext uri="{D42A27DB-BD31-4B8C-83A1-F6EECF244321}">
                <p14:modId xmlns:p14="http://schemas.microsoft.com/office/powerpoint/2010/main" val="1791347050"/>
              </p:ext>
            </p:extLst>
          </p:nvPr>
        </p:nvGraphicFramePr>
        <p:xfrm>
          <a:off x="1524000" y="955041"/>
          <a:ext cx="6096000" cy="3458758"/>
        </p:xfrm>
        <a:graphic>
          <a:graphicData uri="http://schemas.openxmlformats.org/drawingml/2006/chart">
            <c:chart xmlns:c="http://schemas.openxmlformats.org/drawingml/2006/chart" xmlns:r="http://schemas.openxmlformats.org/officeDocument/2006/relationships" r:id="rId3"/>
          </a:graphicData>
        </a:graphic>
      </p:graphicFrame>
      <p:sp>
        <p:nvSpPr>
          <p:cNvPr id="4" name="Segnaposto numero diapositiva 1">
            <a:extLst>
              <a:ext uri="{FF2B5EF4-FFF2-40B4-BE49-F238E27FC236}">
                <a16:creationId xmlns:a16="http://schemas.microsoft.com/office/drawing/2014/main" id="{3A0B4A85-9435-C330-CBC5-F082EEB2685C}"/>
              </a:ext>
            </a:extLst>
          </p:cNvPr>
          <p:cNvSpPr>
            <a:spLocks noGrp="1"/>
          </p:cNvSpPr>
          <p:nvPr>
            <p:ph type="sldNum" idx="12"/>
          </p:nvPr>
        </p:nvSpPr>
        <p:spPr>
          <a:xfrm>
            <a:off x="4226561" y="4743289"/>
            <a:ext cx="717972" cy="400110"/>
          </a:xfrm>
        </p:spPr>
        <p:txBody>
          <a:bodyPr/>
          <a:lstStyle/>
          <a:p>
            <a:pPr marL="0" lvl="0" indent="0" algn="ctr" rtl="0">
              <a:spcBef>
                <a:spcPts val="0"/>
              </a:spcBef>
              <a:spcAft>
                <a:spcPts val="0"/>
              </a:spcAft>
              <a:buNone/>
            </a:pPr>
            <a:fld id="{00000000-1234-1234-1234-123412341234}" type="slidenum">
              <a:rPr lang="it-IT" smtClean="0">
                <a:latin typeface="+mn-lt"/>
              </a:rPr>
              <a:t>20</a:t>
            </a:fld>
            <a:r>
              <a:rPr lang="it-IT" dirty="0">
                <a:latin typeface="+mn-lt"/>
              </a:rPr>
              <a:t> di 26</a:t>
            </a:r>
          </a:p>
        </p:txBody>
      </p:sp>
    </p:spTree>
    <p:extLst>
      <p:ext uri="{BB962C8B-B14F-4D97-AF65-F5344CB8AC3E}">
        <p14:creationId xmlns:p14="http://schemas.microsoft.com/office/powerpoint/2010/main" val="3110517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5"/>
          <p:cNvSpPr txBox="1">
            <a:spLocks noGrp="1"/>
          </p:cNvSpPr>
          <p:nvPr>
            <p:ph type="ctrTitle"/>
          </p:nvPr>
        </p:nvSpPr>
        <p:spPr>
          <a:xfrm>
            <a:off x="855300" y="1363570"/>
            <a:ext cx="7433400" cy="1018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it-IT" dirty="0">
                <a:solidFill>
                  <a:srgbClr val="8050B0"/>
                </a:solidFill>
              </a:rPr>
              <a:t>5.</a:t>
            </a:r>
            <a:endParaRPr dirty="0">
              <a:solidFill>
                <a:srgbClr val="8050B0"/>
              </a:solidFill>
            </a:endParaRPr>
          </a:p>
          <a:p>
            <a:pPr marL="0" lvl="0" indent="0" algn="ctr" rtl="0">
              <a:spcBef>
                <a:spcPts val="0"/>
              </a:spcBef>
              <a:spcAft>
                <a:spcPts val="0"/>
              </a:spcAft>
              <a:buNone/>
            </a:pPr>
            <a:r>
              <a:rPr lang="en" dirty="0"/>
              <a:t>Generazione di Playlist Personalizzata</a:t>
            </a:r>
            <a:endParaRPr dirty="0"/>
          </a:p>
        </p:txBody>
      </p:sp>
    </p:spTree>
    <p:extLst>
      <p:ext uri="{BB962C8B-B14F-4D97-AF65-F5344CB8AC3E}">
        <p14:creationId xmlns:p14="http://schemas.microsoft.com/office/powerpoint/2010/main" val="104616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27"/>
                                        </p:tgtEl>
                                        <p:attrNameLst>
                                          <p:attrName>style.visibility</p:attrName>
                                        </p:attrNameLst>
                                      </p:cBhvr>
                                      <p:to>
                                        <p:strVal val="visible"/>
                                      </p:to>
                                    </p:set>
                                    <p:anim calcmode="lin" valueType="num">
                                      <p:cBhvr additive="base">
                                        <p:cTn id="7" dur="500" fill="hold"/>
                                        <p:tgtEl>
                                          <p:spTgt spid="727"/>
                                        </p:tgtEl>
                                        <p:attrNameLst>
                                          <p:attrName>ppt_x</p:attrName>
                                        </p:attrNameLst>
                                      </p:cBhvr>
                                      <p:tavLst>
                                        <p:tav tm="0">
                                          <p:val>
                                            <p:strVal val="0-#ppt_w/2"/>
                                          </p:val>
                                        </p:tav>
                                        <p:tav tm="100000">
                                          <p:val>
                                            <p:strVal val="#ppt_x"/>
                                          </p:val>
                                        </p:tav>
                                      </p:tavLst>
                                    </p:anim>
                                    <p:anim calcmode="lin" valueType="num">
                                      <p:cBhvr additive="base">
                                        <p:cTn id="8" dur="500" fill="hold"/>
                                        <p:tgtEl>
                                          <p:spTgt spid="7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BF82455F-4C17-ACAD-8A72-2AD24127346D}"/>
              </a:ext>
            </a:extLst>
          </p:cNvPr>
          <p:cNvPicPr>
            <a:picLocks noChangeAspect="1"/>
          </p:cNvPicPr>
          <p:nvPr/>
        </p:nvPicPr>
        <p:blipFill>
          <a:blip r:embed="rId3"/>
          <a:stretch>
            <a:fillRect/>
          </a:stretch>
        </p:blipFill>
        <p:spPr>
          <a:xfrm>
            <a:off x="848616" y="2202711"/>
            <a:ext cx="1175685" cy="1175685"/>
          </a:xfrm>
          <a:prstGeom prst="rect">
            <a:avLst/>
          </a:prstGeom>
        </p:spPr>
      </p:pic>
      <p:pic>
        <p:nvPicPr>
          <p:cNvPr id="10" name="Immagine 9">
            <a:extLst>
              <a:ext uri="{FF2B5EF4-FFF2-40B4-BE49-F238E27FC236}">
                <a16:creationId xmlns:a16="http://schemas.microsoft.com/office/drawing/2014/main" id="{8F144E05-8F85-2143-A456-2E9C2F6EFE9F}"/>
              </a:ext>
            </a:extLst>
          </p:cNvPr>
          <p:cNvPicPr>
            <a:picLocks noChangeAspect="1"/>
          </p:cNvPicPr>
          <p:nvPr/>
        </p:nvPicPr>
        <p:blipFill>
          <a:blip r:embed="rId4"/>
          <a:stretch>
            <a:fillRect/>
          </a:stretch>
        </p:blipFill>
        <p:spPr>
          <a:xfrm>
            <a:off x="6976745" y="2202711"/>
            <a:ext cx="1599614" cy="1599614"/>
          </a:xfrm>
          <a:prstGeom prst="rect">
            <a:avLst/>
          </a:prstGeom>
        </p:spPr>
      </p:pic>
      <p:graphicFrame>
        <p:nvGraphicFramePr>
          <p:cNvPr id="16" name="Tabella 15">
            <a:extLst>
              <a:ext uri="{FF2B5EF4-FFF2-40B4-BE49-F238E27FC236}">
                <a16:creationId xmlns:a16="http://schemas.microsoft.com/office/drawing/2014/main" id="{70A262A2-50E9-AE44-B1C3-A3E05EF98FDD}"/>
              </a:ext>
            </a:extLst>
          </p:cNvPr>
          <p:cNvGraphicFramePr>
            <a:graphicFrameLocks noGrp="1"/>
          </p:cNvGraphicFramePr>
          <p:nvPr>
            <p:extLst>
              <p:ext uri="{D42A27DB-BD31-4B8C-83A1-F6EECF244321}">
                <p14:modId xmlns:p14="http://schemas.microsoft.com/office/powerpoint/2010/main" val="3154134751"/>
              </p:ext>
            </p:extLst>
          </p:nvPr>
        </p:nvGraphicFramePr>
        <p:xfrm>
          <a:off x="2577792" y="341103"/>
          <a:ext cx="3988416" cy="1280160"/>
        </p:xfrm>
        <a:graphic>
          <a:graphicData uri="http://schemas.openxmlformats.org/drawingml/2006/table">
            <a:tbl>
              <a:tblPr firstRow="1" bandRow="1">
                <a:tableStyleId>{5C22544A-7EE6-4342-B048-85BDC9FD1C3A}</a:tableStyleId>
              </a:tblPr>
              <a:tblGrid>
                <a:gridCol w="664736">
                  <a:extLst>
                    <a:ext uri="{9D8B030D-6E8A-4147-A177-3AD203B41FA5}">
                      <a16:colId xmlns:a16="http://schemas.microsoft.com/office/drawing/2014/main" val="3788055670"/>
                    </a:ext>
                  </a:extLst>
                </a:gridCol>
                <a:gridCol w="664736">
                  <a:extLst>
                    <a:ext uri="{9D8B030D-6E8A-4147-A177-3AD203B41FA5}">
                      <a16:colId xmlns:a16="http://schemas.microsoft.com/office/drawing/2014/main" val="2364189820"/>
                    </a:ext>
                  </a:extLst>
                </a:gridCol>
                <a:gridCol w="664736">
                  <a:extLst>
                    <a:ext uri="{9D8B030D-6E8A-4147-A177-3AD203B41FA5}">
                      <a16:colId xmlns:a16="http://schemas.microsoft.com/office/drawing/2014/main" val="2860684285"/>
                    </a:ext>
                  </a:extLst>
                </a:gridCol>
                <a:gridCol w="664736">
                  <a:extLst>
                    <a:ext uri="{9D8B030D-6E8A-4147-A177-3AD203B41FA5}">
                      <a16:colId xmlns:a16="http://schemas.microsoft.com/office/drawing/2014/main" val="550237396"/>
                    </a:ext>
                  </a:extLst>
                </a:gridCol>
                <a:gridCol w="664736">
                  <a:extLst>
                    <a:ext uri="{9D8B030D-6E8A-4147-A177-3AD203B41FA5}">
                      <a16:colId xmlns:a16="http://schemas.microsoft.com/office/drawing/2014/main" val="1228111645"/>
                    </a:ext>
                  </a:extLst>
                </a:gridCol>
                <a:gridCol w="664736">
                  <a:extLst>
                    <a:ext uri="{9D8B030D-6E8A-4147-A177-3AD203B41FA5}">
                      <a16:colId xmlns:a16="http://schemas.microsoft.com/office/drawing/2014/main" val="1616435745"/>
                    </a:ext>
                  </a:extLst>
                </a:gridCol>
              </a:tblGrid>
              <a:tr h="258795">
                <a:tc>
                  <a:txBody>
                    <a:bodyPr/>
                    <a:lstStyle/>
                    <a:p>
                      <a:pPr algn="ctr"/>
                      <a:r>
                        <a:rPr lang="it-IT" sz="900" dirty="0">
                          <a:solidFill>
                            <a:schemeClr val="bg1"/>
                          </a:solidFill>
                        </a:rPr>
                        <a:t>ID</a:t>
                      </a:r>
                    </a:p>
                    <a:p>
                      <a:pPr algn="ctr"/>
                      <a:r>
                        <a:rPr lang="it-IT" sz="900" dirty="0">
                          <a:solidFill>
                            <a:schemeClr val="bg1"/>
                          </a:solidFill>
                        </a:rPr>
                        <a:t>Song</a:t>
                      </a:r>
                    </a:p>
                  </a:txBody>
                  <a:tcPr anchor="ctr"/>
                </a:tc>
                <a:tc>
                  <a:txBody>
                    <a:bodyPr/>
                    <a:lstStyle/>
                    <a:p>
                      <a:pPr algn="ctr"/>
                      <a:r>
                        <a:rPr lang="it-IT" sz="900" dirty="0">
                          <a:solidFill>
                            <a:schemeClr val="bg1"/>
                          </a:solidFill>
                        </a:rPr>
                        <a:t>A-V-</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A-V+</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A+V-</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A+V+</a:t>
                      </a:r>
                    </a:p>
                  </a:txBody>
                  <a:tcPr anchor="ctr"/>
                </a:tc>
                <a:tc>
                  <a:txBody>
                    <a:bodyPr/>
                    <a:lstStyle/>
                    <a:p>
                      <a:pPr algn="ctr"/>
                      <a:r>
                        <a:rPr lang="it-IT" sz="900" dirty="0">
                          <a:solidFill>
                            <a:schemeClr val="bg1"/>
                          </a:solidFill>
                        </a:rPr>
                        <a:t>Max</a:t>
                      </a:r>
                    </a:p>
                    <a:p>
                      <a:pPr algn="ctr"/>
                      <a:r>
                        <a:rPr lang="it-IT" sz="900" dirty="0" err="1">
                          <a:solidFill>
                            <a:schemeClr val="bg1"/>
                          </a:solidFill>
                        </a:rPr>
                        <a:t>Emotion</a:t>
                      </a:r>
                      <a:endParaRPr lang="it-IT" sz="900" dirty="0">
                        <a:solidFill>
                          <a:schemeClr val="bg1"/>
                        </a:solidFill>
                      </a:endParaRPr>
                    </a:p>
                  </a:txBody>
                  <a:tcPr anchor="ctr"/>
                </a:tc>
                <a:extLst>
                  <a:ext uri="{0D108BD9-81ED-4DB2-BD59-A6C34878D82A}">
                    <a16:rowId xmlns:a16="http://schemas.microsoft.com/office/drawing/2014/main" val="331395370"/>
                  </a:ext>
                </a:extLst>
              </a:tr>
              <a:tr h="213736">
                <a:tc>
                  <a:txBody>
                    <a:bodyPr/>
                    <a:lstStyle/>
                    <a:p>
                      <a:pPr algn="ctr"/>
                      <a:r>
                        <a:rPr lang="it-IT" sz="900" dirty="0">
                          <a:solidFill>
                            <a:schemeClr val="bg1"/>
                          </a:solidFill>
                        </a:rPr>
                        <a:t>1</a:t>
                      </a:r>
                    </a:p>
                  </a:txBody>
                  <a:tcPr anchor="ctr"/>
                </a:tc>
                <a:tc>
                  <a:txBody>
                    <a:bodyPr/>
                    <a:lstStyle/>
                    <a:p>
                      <a:pPr algn="ctr"/>
                      <a:r>
                        <a:rPr lang="it-IT" sz="900" dirty="0">
                          <a:solidFill>
                            <a:schemeClr val="bg1"/>
                          </a:solidFill>
                        </a:rPr>
                        <a:t>20.0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35.0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45.0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0.0</a:t>
                      </a:r>
                    </a:p>
                  </a:txBody>
                  <a:tcPr anchor="ctr"/>
                </a:tc>
                <a:tc>
                  <a:txBody>
                    <a:bodyPr/>
                    <a:lstStyle/>
                    <a:p>
                      <a:pPr algn="ctr"/>
                      <a:r>
                        <a:rPr lang="it-IT" sz="900" dirty="0">
                          <a:solidFill>
                            <a:schemeClr val="bg1"/>
                          </a:solidFill>
                        </a:rPr>
                        <a:t>2</a:t>
                      </a:r>
                    </a:p>
                  </a:txBody>
                  <a:tcPr anchor="ctr"/>
                </a:tc>
                <a:extLst>
                  <a:ext uri="{0D108BD9-81ED-4DB2-BD59-A6C34878D82A}">
                    <a16:rowId xmlns:a16="http://schemas.microsoft.com/office/drawing/2014/main" val="294904450"/>
                  </a:ext>
                </a:extLst>
              </a:tr>
              <a:tr h="213736">
                <a:tc>
                  <a:txBody>
                    <a:bodyPr/>
                    <a:lstStyle/>
                    <a:p>
                      <a:pPr algn="ctr"/>
                      <a:r>
                        <a:rPr lang="it-IT" sz="900" dirty="0">
                          <a:solidFill>
                            <a:schemeClr val="bg1"/>
                          </a:solidFill>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10.0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10.0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80.0</a:t>
                      </a:r>
                    </a:p>
                  </a:txBody>
                  <a:tcPr anchor="ctr"/>
                </a:tc>
                <a:tc>
                  <a:txBody>
                    <a:bodyPr/>
                    <a:lstStyle/>
                    <a:p>
                      <a:pPr algn="ctr"/>
                      <a:r>
                        <a:rPr lang="it-IT" sz="900" dirty="0">
                          <a:solidFill>
                            <a:schemeClr val="bg1"/>
                          </a:solidFill>
                        </a:rPr>
                        <a:t>3</a:t>
                      </a:r>
                    </a:p>
                  </a:txBody>
                  <a:tcPr anchor="ctr"/>
                </a:tc>
                <a:extLst>
                  <a:ext uri="{0D108BD9-81ED-4DB2-BD59-A6C34878D82A}">
                    <a16:rowId xmlns:a16="http://schemas.microsoft.com/office/drawing/2014/main" val="2996203184"/>
                  </a:ext>
                </a:extLst>
              </a:tr>
              <a:tr h="213736">
                <a:tc>
                  <a:txBody>
                    <a:bodyPr/>
                    <a:lstStyle/>
                    <a:p>
                      <a:pPr algn="ctr"/>
                      <a:r>
                        <a:rPr lang="it-IT" sz="900" dirty="0">
                          <a:solidFill>
                            <a:schemeClr val="bg1"/>
                          </a:solidFill>
                        </a:rPr>
                        <a:t>3</a:t>
                      </a:r>
                    </a:p>
                  </a:txBody>
                  <a:tcPr anchor="ctr"/>
                </a:tc>
                <a:tc>
                  <a:txBody>
                    <a:bodyPr/>
                    <a:lstStyle/>
                    <a:p>
                      <a:pPr algn="ctr"/>
                      <a:r>
                        <a:rPr lang="it-IT" sz="900" dirty="0">
                          <a:solidFill>
                            <a:schemeClr val="bg1"/>
                          </a:solidFill>
                        </a:rPr>
                        <a:t>90.0</a:t>
                      </a:r>
                    </a:p>
                  </a:txBody>
                  <a:tcPr anchor="ctr"/>
                </a:tc>
                <a:tc>
                  <a:txBody>
                    <a:bodyPr/>
                    <a:lstStyle/>
                    <a:p>
                      <a:pPr algn="ctr"/>
                      <a:r>
                        <a:rPr lang="it-IT" sz="900" dirty="0">
                          <a:solidFill>
                            <a:schemeClr val="bg1"/>
                          </a:solidFill>
                        </a:rPr>
                        <a:t>5.0</a:t>
                      </a:r>
                    </a:p>
                  </a:txBody>
                  <a:tcPr anchor="ctr"/>
                </a:tc>
                <a:tc>
                  <a:txBody>
                    <a:bodyPr/>
                    <a:lstStyle/>
                    <a:p>
                      <a:pPr algn="ctr"/>
                      <a:r>
                        <a:rPr lang="it-IT" sz="900" dirty="0">
                          <a:solidFill>
                            <a:schemeClr val="bg1"/>
                          </a:solidFill>
                        </a:rPr>
                        <a:t>5.0</a:t>
                      </a:r>
                    </a:p>
                  </a:txBody>
                  <a:tcPr anchor="ctr"/>
                </a:tc>
                <a:tc>
                  <a:txBody>
                    <a:bodyPr/>
                    <a:lstStyle/>
                    <a:p>
                      <a:pPr algn="ctr"/>
                      <a:r>
                        <a:rPr lang="it-IT" sz="900" dirty="0">
                          <a:solidFill>
                            <a:schemeClr val="bg1"/>
                          </a:solidFill>
                        </a:rPr>
                        <a:t>0</a:t>
                      </a:r>
                    </a:p>
                  </a:txBody>
                  <a:tcPr anchor="ctr"/>
                </a:tc>
                <a:tc>
                  <a:txBody>
                    <a:bodyPr/>
                    <a:lstStyle/>
                    <a:p>
                      <a:pPr algn="ctr"/>
                      <a:r>
                        <a:rPr lang="it-IT" sz="900" dirty="0">
                          <a:solidFill>
                            <a:schemeClr val="bg1"/>
                          </a:solidFill>
                        </a:rPr>
                        <a:t>0</a:t>
                      </a:r>
                    </a:p>
                  </a:txBody>
                  <a:tcPr anchor="ctr"/>
                </a:tc>
                <a:extLst>
                  <a:ext uri="{0D108BD9-81ED-4DB2-BD59-A6C34878D82A}">
                    <a16:rowId xmlns:a16="http://schemas.microsoft.com/office/drawing/2014/main" val="2721400619"/>
                  </a:ext>
                </a:extLst>
              </a:tr>
              <a:tr h="213736">
                <a:tc>
                  <a:txBody>
                    <a:bodyPr/>
                    <a:lstStyle/>
                    <a:p>
                      <a:pPr algn="ctr"/>
                      <a:r>
                        <a:rPr lang="it-IT" sz="9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a:t>
                      </a:r>
                    </a:p>
                  </a:txBody>
                  <a:tcPr anchor="ctr"/>
                </a:tc>
                <a:extLst>
                  <a:ext uri="{0D108BD9-81ED-4DB2-BD59-A6C34878D82A}">
                    <a16:rowId xmlns:a16="http://schemas.microsoft.com/office/drawing/2014/main" val="4130542632"/>
                  </a:ext>
                </a:extLst>
              </a:tr>
            </a:tbl>
          </a:graphicData>
        </a:graphic>
      </p:graphicFrame>
      <p:sp>
        <p:nvSpPr>
          <p:cNvPr id="17" name="Rettangolo 16">
            <a:extLst>
              <a:ext uri="{FF2B5EF4-FFF2-40B4-BE49-F238E27FC236}">
                <a16:creationId xmlns:a16="http://schemas.microsoft.com/office/drawing/2014/main" id="{8B35E9D2-1717-502F-E6E5-C138561DCDC3}"/>
              </a:ext>
            </a:extLst>
          </p:cNvPr>
          <p:cNvSpPr/>
          <p:nvPr/>
        </p:nvSpPr>
        <p:spPr>
          <a:xfrm>
            <a:off x="567641" y="3522237"/>
            <a:ext cx="1737630" cy="89156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000" b="1" dirty="0"/>
              <a:t>L’utente definisce</a:t>
            </a:r>
            <a:r>
              <a:rPr lang="it-IT" sz="1000" dirty="0"/>
              <a:t>:</a:t>
            </a:r>
          </a:p>
          <a:p>
            <a:pPr marL="171450" indent="-171450">
              <a:buFont typeface="Arial" panose="020B0604020202020204" pitchFamily="34" charset="0"/>
              <a:buChar char="•"/>
            </a:pPr>
            <a:r>
              <a:rPr lang="it-IT" sz="1000" dirty="0"/>
              <a:t>Umore attuale = Triste</a:t>
            </a:r>
          </a:p>
          <a:p>
            <a:pPr marL="171450" indent="-171450">
              <a:buFont typeface="Arial" panose="020B0604020202020204" pitchFamily="34" charset="0"/>
              <a:buChar char="•"/>
            </a:pPr>
            <a:r>
              <a:rPr lang="it-IT" sz="1000" dirty="0"/>
              <a:t>Umore target = Felice</a:t>
            </a:r>
          </a:p>
          <a:p>
            <a:pPr marL="171450" indent="-171450">
              <a:buFont typeface="Arial" panose="020B0604020202020204" pitchFamily="34" charset="0"/>
              <a:buChar char="•"/>
            </a:pPr>
            <a:r>
              <a:rPr lang="it-IT" sz="1000" dirty="0"/>
              <a:t>Lunghezza playlist = 10</a:t>
            </a:r>
          </a:p>
        </p:txBody>
      </p:sp>
      <p:pic>
        <p:nvPicPr>
          <p:cNvPr id="18" name="Immagine 17">
            <a:extLst>
              <a:ext uri="{FF2B5EF4-FFF2-40B4-BE49-F238E27FC236}">
                <a16:creationId xmlns:a16="http://schemas.microsoft.com/office/drawing/2014/main" id="{97F7B778-24D2-EEAA-59E4-D486633D7AB9}"/>
              </a:ext>
            </a:extLst>
          </p:cNvPr>
          <p:cNvPicPr>
            <a:picLocks noChangeAspect="1"/>
          </p:cNvPicPr>
          <p:nvPr/>
        </p:nvPicPr>
        <p:blipFill>
          <a:blip r:embed="rId5"/>
          <a:stretch>
            <a:fillRect/>
          </a:stretch>
        </p:blipFill>
        <p:spPr>
          <a:xfrm>
            <a:off x="849812" y="729701"/>
            <a:ext cx="1173290" cy="623366"/>
          </a:xfrm>
          <a:prstGeom prst="rect">
            <a:avLst/>
          </a:prstGeom>
        </p:spPr>
      </p:pic>
      <p:cxnSp>
        <p:nvCxnSpPr>
          <p:cNvPr id="20" name="Connettore 2 19">
            <a:extLst>
              <a:ext uri="{FF2B5EF4-FFF2-40B4-BE49-F238E27FC236}">
                <a16:creationId xmlns:a16="http://schemas.microsoft.com/office/drawing/2014/main" id="{771EFDA3-1927-0CEB-9ADF-1E5857150807}"/>
              </a:ext>
            </a:extLst>
          </p:cNvPr>
          <p:cNvCxnSpPr>
            <a:stCxn id="8" idx="0"/>
            <a:endCxn id="18" idx="2"/>
          </p:cNvCxnSpPr>
          <p:nvPr/>
        </p:nvCxnSpPr>
        <p:spPr>
          <a:xfrm flipH="1" flipV="1">
            <a:off x="1436457" y="1353067"/>
            <a:ext cx="2" cy="849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D9B88ECA-19F6-0EE3-7543-43024E766F43}"/>
              </a:ext>
            </a:extLst>
          </p:cNvPr>
          <p:cNvCxnSpPr>
            <a:cxnSpLocks/>
            <a:endCxn id="16" idx="1"/>
          </p:cNvCxnSpPr>
          <p:nvPr/>
        </p:nvCxnSpPr>
        <p:spPr>
          <a:xfrm>
            <a:off x="1743281" y="981183"/>
            <a:ext cx="8345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77C690B9-0357-C52D-68C4-56E9E239B133}"/>
              </a:ext>
            </a:extLst>
          </p:cNvPr>
          <p:cNvSpPr txBox="1"/>
          <p:nvPr/>
        </p:nvSpPr>
        <p:spPr>
          <a:xfrm>
            <a:off x="847192" y="206481"/>
            <a:ext cx="1178529" cy="523220"/>
          </a:xfrm>
          <a:prstGeom prst="rect">
            <a:avLst/>
          </a:prstGeom>
          <a:noFill/>
        </p:spPr>
        <p:txBody>
          <a:bodyPr wrap="none" rtlCol="0">
            <a:spAutoFit/>
          </a:bodyPr>
          <a:lstStyle/>
          <a:p>
            <a:pPr algn="ctr"/>
            <a:r>
              <a:rPr lang="it-IT" b="1" dirty="0">
                <a:solidFill>
                  <a:schemeClr val="tx1"/>
                </a:solidFill>
              </a:rPr>
              <a:t>Modello</a:t>
            </a:r>
          </a:p>
          <a:p>
            <a:pPr algn="ctr"/>
            <a:r>
              <a:rPr lang="it-IT" b="1" dirty="0">
                <a:solidFill>
                  <a:schemeClr val="tx1"/>
                </a:solidFill>
              </a:rPr>
              <a:t>User-</a:t>
            </a:r>
            <a:r>
              <a:rPr lang="it-IT" b="1" dirty="0" err="1">
                <a:solidFill>
                  <a:schemeClr val="tx1"/>
                </a:solidFill>
              </a:rPr>
              <a:t>Tuned</a:t>
            </a:r>
            <a:endParaRPr lang="it-IT" b="1" dirty="0">
              <a:solidFill>
                <a:schemeClr val="tx1"/>
              </a:solidFill>
            </a:endParaRPr>
          </a:p>
        </p:txBody>
      </p:sp>
      <p:sp>
        <p:nvSpPr>
          <p:cNvPr id="26" name="Freccia in giù 25">
            <a:extLst>
              <a:ext uri="{FF2B5EF4-FFF2-40B4-BE49-F238E27FC236}">
                <a16:creationId xmlns:a16="http://schemas.microsoft.com/office/drawing/2014/main" id="{8CDBE7FA-BE69-F98B-0F37-EEA45A27DDBB}"/>
              </a:ext>
            </a:extLst>
          </p:cNvPr>
          <p:cNvSpPr/>
          <p:nvPr/>
        </p:nvSpPr>
        <p:spPr>
          <a:xfrm>
            <a:off x="3547193" y="1706996"/>
            <a:ext cx="2046993" cy="9914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it-IT" sz="700" b="1" dirty="0"/>
              <a:t>Sistema di </a:t>
            </a:r>
          </a:p>
          <a:p>
            <a:pPr algn="ctr"/>
            <a:r>
              <a:rPr lang="it-IT" sz="700" b="1" dirty="0"/>
              <a:t>Raccomandazione</a:t>
            </a:r>
          </a:p>
        </p:txBody>
      </p:sp>
      <p:graphicFrame>
        <p:nvGraphicFramePr>
          <p:cNvPr id="28" name="Tabella 28">
            <a:extLst>
              <a:ext uri="{FF2B5EF4-FFF2-40B4-BE49-F238E27FC236}">
                <a16:creationId xmlns:a16="http://schemas.microsoft.com/office/drawing/2014/main" id="{089068C6-0C4D-5679-5055-A74ABAB7E8F5}"/>
              </a:ext>
            </a:extLst>
          </p:cNvPr>
          <p:cNvGraphicFramePr>
            <a:graphicFrameLocks noGrp="1"/>
          </p:cNvGraphicFramePr>
          <p:nvPr>
            <p:extLst>
              <p:ext uri="{D42A27DB-BD31-4B8C-83A1-F6EECF244321}">
                <p14:modId xmlns:p14="http://schemas.microsoft.com/office/powerpoint/2010/main" val="4262533074"/>
              </p:ext>
            </p:extLst>
          </p:nvPr>
        </p:nvGraphicFramePr>
        <p:xfrm>
          <a:off x="2907660" y="2911336"/>
          <a:ext cx="3295790" cy="450108"/>
        </p:xfrm>
        <a:graphic>
          <a:graphicData uri="http://schemas.openxmlformats.org/drawingml/2006/table">
            <a:tbl>
              <a:tblPr firstRow="1" bandRow="1">
                <a:tableStyleId>{5C22544A-7EE6-4342-B048-85BDC9FD1C3A}</a:tableStyleId>
              </a:tblPr>
              <a:tblGrid>
                <a:gridCol w="329579">
                  <a:extLst>
                    <a:ext uri="{9D8B030D-6E8A-4147-A177-3AD203B41FA5}">
                      <a16:colId xmlns:a16="http://schemas.microsoft.com/office/drawing/2014/main" val="528337460"/>
                    </a:ext>
                  </a:extLst>
                </a:gridCol>
                <a:gridCol w="329579">
                  <a:extLst>
                    <a:ext uri="{9D8B030D-6E8A-4147-A177-3AD203B41FA5}">
                      <a16:colId xmlns:a16="http://schemas.microsoft.com/office/drawing/2014/main" val="3126012788"/>
                    </a:ext>
                  </a:extLst>
                </a:gridCol>
                <a:gridCol w="329579">
                  <a:extLst>
                    <a:ext uri="{9D8B030D-6E8A-4147-A177-3AD203B41FA5}">
                      <a16:colId xmlns:a16="http://schemas.microsoft.com/office/drawing/2014/main" val="3605016428"/>
                    </a:ext>
                  </a:extLst>
                </a:gridCol>
                <a:gridCol w="329579">
                  <a:extLst>
                    <a:ext uri="{9D8B030D-6E8A-4147-A177-3AD203B41FA5}">
                      <a16:colId xmlns:a16="http://schemas.microsoft.com/office/drawing/2014/main" val="3067639929"/>
                    </a:ext>
                  </a:extLst>
                </a:gridCol>
                <a:gridCol w="329579">
                  <a:extLst>
                    <a:ext uri="{9D8B030D-6E8A-4147-A177-3AD203B41FA5}">
                      <a16:colId xmlns:a16="http://schemas.microsoft.com/office/drawing/2014/main" val="2561199378"/>
                    </a:ext>
                  </a:extLst>
                </a:gridCol>
                <a:gridCol w="329579">
                  <a:extLst>
                    <a:ext uri="{9D8B030D-6E8A-4147-A177-3AD203B41FA5}">
                      <a16:colId xmlns:a16="http://schemas.microsoft.com/office/drawing/2014/main" val="2182054452"/>
                    </a:ext>
                  </a:extLst>
                </a:gridCol>
                <a:gridCol w="329579">
                  <a:extLst>
                    <a:ext uri="{9D8B030D-6E8A-4147-A177-3AD203B41FA5}">
                      <a16:colId xmlns:a16="http://schemas.microsoft.com/office/drawing/2014/main" val="859960144"/>
                    </a:ext>
                  </a:extLst>
                </a:gridCol>
                <a:gridCol w="329579">
                  <a:extLst>
                    <a:ext uri="{9D8B030D-6E8A-4147-A177-3AD203B41FA5}">
                      <a16:colId xmlns:a16="http://schemas.microsoft.com/office/drawing/2014/main" val="1854091310"/>
                    </a:ext>
                  </a:extLst>
                </a:gridCol>
                <a:gridCol w="329579">
                  <a:extLst>
                    <a:ext uri="{9D8B030D-6E8A-4147-A177-3AD203B41FA5}">
                      <a16:colId xmlns:a16="http://schemas.microsoft.com/office/drawing/2014/main" val="778766304"/>
                    </a:ext>
                  </a:extLst>
                </a:gridCol>
                <a:gridCol w="329579">
                  <a:extLst>
                    <a:ext uri="{9D8B030D-6E8A-4147-A177-3AD203B41FA5}">
                      <a16:colId xmlns:a16="http://schemas.microsoft.com/office/drawing/2014/main" val="3277960415"/>
                    </a:ext>
                  </a:extLst>
                </a:gridCol>
              </a:tblGrid>
              <a:tr h="450108">
                <a:tc>
                  <a:txBody>
                    <a:bodyPr/>
                    <a:lstStyle/>
                    <a:p>
                      <a:pPr algn="ctr"/>
                      <a:r>
                        <a:rPr lang="it-IT" sz="900" dirty="0"/>
                        <a:t>ID42</a:t>
                      </a:r>
                    </a:p>
                  </a:txBody>
                  <a:tcPr anchor="ctr">
                    <a:solidFill>
                      <a:schemeClr val="accent4">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ID3</a:t>
                      </a:r>
                    </a:p>
                  </a:txBody>
                  <a:tcPr anchor="ctr">
                    <a:solidFill>
                      <a:schemeClr val="accent4">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ID23</a:t>
                      </a:r>
                    </a:p>
                  </a:txBody>
                  <a:tcPr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ID</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6</a:t>
                      </a:r>
                    </a:p>
                  </a:txBody>
                  <a:tcPr anchor="ct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ID</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58</a:t>
                      </a: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ID</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92</a:t>
                      </a:r>
                    </a:p>
                  </a:txBody>
                  <a:tcPr anchor="c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ID</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63</a:t>
                      </a:r>
                    </a:p>
                  </a:txBody>
                  <a:tcPr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ID54</a:t>
                      </a:r>
                    </a:p>
                  </a:txBody>
                  <a:tcPr anchor="c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ID2</a:t>
                      </a:r>
                    </a:p>
                  </a:txBody>
                  <a:tcPr anchor="ctr">
                    <a:solidFill>
                      <a:schemeClr val="accent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ID11</a:t>
                      </a:r>
                    </a:p>
                  </a:txBody>
                  <a:tcPr anchor="ctr">
                    <a:solidFill>
                      <a:schemeClr val="accent2">
                        <a:lumMod val="50000"/>
                      </a:schemeClr>
                    </a:solidFill>
                  </a:tcPr>
                </a:tc>
                <a:extLst>
                  <a:ext uri="{0D108BD9-81ED-4DB2-BD59-A6C34878D82A}">
                    <a16:rowId xmlns:a16="http://schemas.microsoft.com/office/drawing/2014/main" val="2265008985"/>
                  </a:ext>
                </a:extLst>
              </a:tr>
            </a:tbl>
          </a:graphicData>
        </a:graphic>
      </p:graphicFrame>
      <p:cxnSp>
        <p:nvCxnSpPr>
          <p:cNvPr id="36" name="Connettore a gomito 35">
            <a:extLst>
              <a:ext uri="{FF2B5EF4-FFF2-40B4-BE49-F238E27FC236}">
                <a16:creationId xmlns:a16="http://schemas.microsoft.com/office/drawing/2014/main" id="{BD116843-D088-0C5D-56BD-524AC631D822}"/>
              </a:ext>
            </a:extLst>
          </p:cNvPr>
          <p:cNvCxnSpPr>
            <a:cxnSpLocks/>
          </p:cNvCxnSpPr>
          <p:nvPr/>
        </p:nvCxnSpPr>
        <p:spPr>
          <a:xfrm flipH="1">
            <a:off x="5723223" y="1041384"/>
            <a:ext cx="842986" cy="1869952"/>
          </a:xfrm>
          <a:prstGeom prst="bentConnector4">
            <a:avLst>
              <a:gd name="adj1" fmla="val -27118"/>
              <a:gd name="adj2" fmla="val 52537"/>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sp>
        <p:nvSpPr>
          <p:cNvPr id="37" name="Rettangolo 36">
            <a:extLst>
              <a:ext uri="{FF2B5EF4-FFF2-40B4-BE49-F238E27FC236}">
                <a16:creationId xmlns:a16="http://schemas.microsoft.com/office/drawing/2014/main" id="{C0A2FF24-BF2E-640F-2ADE-5CE6620881FB}"/>
              </a:ext>
            </a:extLst>
          </p:cNvPr>
          <p:cNvSpPr/>
          <p:nvPr/>
        </p:nvSpPr>
        <p:spPr>
          <a:xfrm>
            <a:off x="2575173" y="927557"/>
            <a:ext cx="3991035" cy="21708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Rettangolo 37">
            <a:extLst>
              <a:ext uri="{FF2B5EF4-FFF2-40B4-BE49-F238E27FC236}">
                <a16:creationId xmlns:a16="http://schemas.microsoft.com/office/drawing/2014/main" id="{69A43751-6A07-82FF-A56C-E52D2A3DEDAD}"/>
              </a:ext>
            </a:extLst>
          </p:cNvPr>
          <p:cNvSpPr/>
          <p:nvPr/>
        </p:nvSpPr>
        <p:spPr>
          <a:xfrm>
            <a:off x="2575173" y="1187197"/>
            <a:ext cx="3991035" cy="217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0" name="Connettore a gomito 39">
            <a:extLst>
              <a:ext uri="{FF2B5EF4-FFF2-40B4-BE49-F238E27FC236}">
                <a16:creationId xmlns:a16="http://schemas.microsoft.com/office/drawing/2014/main" id="{C9D1AB21-C37B-AE5A-B952-12ABE8D6DC91}"/>
              </a:ext>
            </a:extLst>
          </p:cNvPr>
          <p:cNvCxnSpPr/>
          <p:nvPr/>
        </p:nvCxnSpPr>
        <p:spPr>
          <a:xfrm rot="16200000" flipH="1">
            <a:off x="2186889" y="1684025"/>
            <a:ext cx="1615595" cy="839026"/>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e 40">
            <a:extLst>
              <a:ext uri="{FF2B5EF4-FFF2-40B4-BE49-F238E27FC236}">
                <a16:creationId xmlns:a16="http://schemas.microsoft.com/office/drawing/2014/main" id="{65BCEC80-DA16-6035-67D4-312AA20234B0}"/>
              </a:ext>
            </a:extLst>
          </p:cNvPr>
          <p:cNvSpPr/>
          <p:nvPr/>
        </p:nvSpPr>
        <p:spPr>
          <a:xfrm>
            <a:off x="5382276" y="970219"/>
            <a:ext cx="361812" cy="145763"/>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Ovale 41">
            <a:extLst>
              <a:ext uri="{FF2B5EF4-FFF2-40B4-BE49-F238E27FC236}">
                <a16:creationId xmlns:a16="http://schemas.microsoft.com/office/drawing/2014/main" id="{E0180CF7-24CD-BA4C-3363-C663E68B4E65}"/>
              </a:ext>
            </a:extLst>
          </p:cNvPr>
          <p:cNvSpPr/>
          <p:nvPr/>
        </p:nvSpPr>
        <p:spPr>
          <a:xfrm>
            <a:off x="3383670" y="1212805"/>
            <a:ext cx="361812" cy="140262"/>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Freccia a destra 43">
            <a:extLst>
              <a:ext uri="{FF2B5EF4-FFF2-40B4-BE49-F238E27FC236}">
                <a16:creationId xmlns:a16="http://schemas.microsoft.com/office/drawing/2014/main" id="{F0166102-A700-F420-3FCC-871B3463DB77}"/>
              </a:ext>
            </a:extLst>
          </p:cNvPr>
          <p:cNvSpPr/>
          <p:nvPr/>
        </p:nvSpPr>
        <p:spPr>
          <a:xfrm>
            <a:off x="2907660" y="3474929"/>
            <a:ext cx="3658548" cy="552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t>Cambio di umore crescente</a:t>
            </a:r>
          </a:p>
        </p:txBody>
      </p:sp>
      <p:sp>
        <p:nvSpPr>
          <p:cNvPr id="3" name="Segnaposto numero diapositiva 1">
            <a:extLst>
              <a:ext uri="{FF2B5EF4-FFF2-40B4-BE49-F238E27FC236}">
                <a16:creationId xmlns:a16="http://schemas.microsoft.com/office/drawing/2014/main" id="{9B147C21-6888-523D-DC91-DC66654BF976}"/>
              </a:ext>
            </a:extLst>
          </p:cNvPr>
          <p:cNvSpPr>
            <a:spLocks noGrp="1"/>
          </p:cNvSpPr>
          <p:nvPr>
            <p:ph type="sldNum" idx="12"/>
          </p:nvPr>
        </p:nvSpPr>
        <p:spPr>
          <a:xfrm>
            <a:off x="4226561" y="4743289"/>
            <a:ext cx="717972" cy="400110"/>
          </a:xfrm>
        </p:spPr>
        <p:txBody>
          <a:bodyPr/>
          <a:lstStyle/>
          <a:p>
            <a:pPr marL="0" lvl="0" indent="0" algn="ctr" rtl="0">
              <a:spcBef>
                <a:spcPts val="0"/>
              </a:spcBef>
              <a:spcAft>
                <a:spcPts val="0"/>
              </a:spcAft>
              <a:buNone/>
            </a:pPr>
            <a:fld id="{00000000-1234-1234-1234-123412341234}" type="slidenum">
              <a:rPr lang="it-IT" smtClean="0">
                <a:latin typeface="+mn-lt"/>
              </a:rPr>
              <a:t>22</a:t>
            </a:fld>
            <a:r>
              <a:rPr lang="it-IT" dirty="0">
                <a:latin typeface="+mn-lt"/>
              </a:rPr>
              <a:t> di 26</a:t>
            </a:r>
          </a:p>
        </p:txBody>
      </p:sp>
    </p:spTree>
    <p:extLst>
      <p:ext uri="{BB962C8B-B14F-4D97-AF65-F5344CB8AC3E}">
        <p14:creationId xmlns:p14="http://schemas.microsoft.com/office/powerpoint/2010/main" val="67299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par>
                                <p:cTn id="37" presetID="22" presetClass="entr" presetSubtype="8"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 calcmode="lin" valueType="num">
                                      <p:cBhvr>
                                        <p:cTn id="44" dur="500" fill="hold"/>
                                        <p:tgtEl>
                                          <p:spTgt spid="41"/>
                                        </p:tgtEl>
                                        <p:attrNameLst>
                                          <p:attrName>ppt_w</p:attrName>
                                        </p:attrNameLst>
                                      </p:cBhvr>
                                      <p:tavLst>
                                        <p:tav tm="0">
                                          <p:val>
                                            <p:fltVal val="0"/>
                                          </p:val>
                                        </p:tav>
                                        <p:tav tm="100000">
                                          <p:val>
                                            <p:strVal val="#ppt_w"/>
                                          </p:val>
                                        </p:tav>
                                      </p:tavLst>
                                    </p:anim>
                                    <p:anim calcmode="lin" valueType="num">
                                      <p:cBhvr>
                                        <p:cTn id="45" dur="500" fill="hold"/>
                                        <p:tgtEl>
                                          <p:spTgt spid="41"/>
                                        </p:tgtEl>
                                        <p:attrNameLst>
                                          <p:attrName>ppt_h</p:attrName>
                                        </p:attrNameLst>
                                      </p:cBhvr>
                                      <p:tavLst>
                                        <p:tav tm="0">
                                          <p:val>
                                            <p:fltVal val="0"/>
                                          </p:val>
                                        </p:tav>
                                        <p:tav tm="100000">
                                          <p:val>
                                            <p:strVal val="#ppt_h"/>
                                          </p:val>
                                        </p:tav>
                                      </p:tavLst>
                                    </p:anim>
                                    <p:animEffect transition="in" filter="fade">
                                      <p:cBhvr>
                                        <p:cTn id="46" dur="500"/>
                                        <p:tgtEl>
                                          <p:spTgt spid="41"/>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500" fill="hold"/>
                                        <p:tgtEl>
                                          <p:spTgt spid="42"/>
                                        </p:tgtEl>
                                        <p:attrNameLst>
                                          <p:attrName>ppt_w</p:attrName>
                                        </p:attrNameLst>
                                      </p:cBhvr>
                                      <p:tavLst>
                                        <p:tav tm="0">
                                          <p:val>
                                            <p:fltVal val="0"/>
                                          </p:val>
                                        </p:tav>
                                        <p:tav tm="100000">
                                          <p:val>
                                            <p:strVal val="#ppt_w"/>
                                          </p:val>
                                        </p:tav>
                                      </p:tavLst>
                                    </p:anim>
                                    <p:anim calcmode="lin" valueType="num">
                                      <p:cBhvr>
                                        <p:cTn id="50" dur="500" fill="hold"/>
                                        <p:tgtEl>
                                          <p:spTgt spid="42"/>
                                        </p:tgtEl>
                                        <p:attrNameLst>
                                          <p:attrName>ppt_h</p:attrName>
                                        </p:attrNameLst>
                                      </p:cBhvr>
                                      <p:tavLst>
                                        <p:tav tm="0">
                                          <p:val>
                                            <p:fltVal val="0"/>
                                          </p:val>
                                        </p:tav>
                                        <p:tav tm="100000">
                                          <p:val>
                                            <p:strVal val="#ppt_h"/>
                                          </p:val>
                                        </p:tav>
                                      </p:tavLst>
                                    </p:anim>
                                    <p:animEffect transition="in" filter="fade">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up)">
                                      <p:cBhvr>
                                        <p:cTn id="56" dur="500"/>
                                        <p:tgtEl>
                                          <p:spTgt spid="2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down)">
                                      <p:cBhvr>
                                        <p:cTn id="61" dur="500"/>
                                        <p:tgtEl>
                                          <p:spTgt spid="44"/>
                                        </p:tgtEl>
                                      </p:cBhvr>
                                    </p:animEffect>
                                  </p:childTnLst>
                                </p:cTn>
                              </p:par>
                              <p:par>
                                <p:cTn id="62" presetID="22" presetClass="entr" presetSubtype="1"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up)">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ipe(up)">
                                      <p:cBhvr>
                                        <p:cTn id="72" dur="500"/>
                                        <p:tgtEl>
                                          <p:spTgt spid="38"/>
                                        </p:tgtEl>
                                      </p:cBhvr>
                                    </p:animEffect>
                                  </p:childTnLst>
                                </p:cTn>
                              </p:par>
                              <p:par>
                                <p:cTn id="73" presetID="22" presetClass="entr" presetSubtype="1"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up)">
                                      <p:cBhvr>
                                        <p:cTn id="75" dur="500"/>
                                        <p:tgtEl>
                                          <p:spTgt spid="40"/>
                                        </p:tgtEl>
                                      </p:cBhvr>
                                    </p:animEffect>
                                  </p:childTnLst>
                                </p:cTn>
                              </p:par>
                              <p:par>
                                <p:cTn id="76" presetID="22" presetClass="entr" presetSubtype="1" fill="hold"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wipe(up)">
                                      <p:cBhvr>
                                        <p:cTn id="78" dur="500"/>
                                        <p:tgtEl>
                                          <p:spTgt spid="3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p:bldP spid="26" grpId="0" animBg="1"/>
      <p:bldP spid="37" grpId="0" animBg="1"/>
      <p:bldP spid="38" grpId="0" animBg="1"/>
      <p:bldP spid="41" grpId="0" animBg="1"/>
      <p:bldP spid="42" grpId="0" animBg="1"/>
      <p:bldP spid="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5"/>
          <p:cNvSpPr txBox="1">
            <a:spLocks noGrp="1"/>
          </p:cNvSpPr>
          <p:nvPr>
            <p:ph type="ctrTitle"/>
          </p:nvPr>
        </p:nvSpPr>
        <p:spPr>
          <a:xfrm>
            <a:off x="855300" y="1363570"/>
            <a:ext cx="7433400" cy="1018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it-IT" dirty="0">
                <a:solidFill>
                  <a:srgbClr val="F00286"/>
                </a:solidFill>
              </a:rPr>
              <a:t>6.</a:t>
            </a:r>
            <a:endParaRPr dirty="0">
              <a:solidFill>
                <a:srgbClr val="F00286"/>
              </a:solidFill>
            </a:endParaRPr>
          </a:p>
          <a:p>
            <a:pPr marL="0" lvl="0" indent="0" algn="ctr" rtl="0">
              <a:spcBef>
                <a:spcPts val="0"/>
              </a:spcBef>
              <a:spcAft>
                <a:spcPts val="0"/>
              </a:spcAft>
              <a:buNone/>
            </a:pPr>
            <a:r>
              <a:rPr lang="en" dirty="0"/>
              <a:t>Conclusioni &amp; Sviluppi Futuri</a:t>
            </a:r>
            <a:endParaRPr dirty="0"/>
          </a:p>
        </p:txBody>
      </p:sp>
    </p:spTree>
    <p:extLst>
      <p:ext uri="{BB962C8B-B14F-4D97-AF65-F5344CB8AC3E}">
        <p14:creationId xmlns:p14="http://schemas.microsoft.com/office/powerpoint/2010/main" val="207548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27"/>
                                        </p:tgtEl>
                                        <p:attrNameLst>
                                          <p:attrName>style.visibility</p:attrName>
                                        </p:attrNameLst>
                                      </p:cBhvr>
                                      <p:to>
                                        <p:strVal val="visible"/>
                                      </p:to>
                                    </p:set>
                                    <p:anim calcmode="lin" valueType="num">
                                      <p:cBhvr additive="base">
                                        <p:cTn id="7" dur="500" fill="hold"/>
                                        <p:tgtEl>
                                          <p:spTgt spid="727"/>
                                        </p:tgtEl>
                                        <p:attrNameLst>
                                          <p:attrName>ppt_x</p:attrName>
                                        </p:attrNameLst>
                                      </p:cBhvr>
                                      <p:tavLst>
                                        <p:tav tm="0">
                                          <p:val>
                                            <p:strVal val="0-#ppt_w/2"/>
                                          </p:val>
                                        </p:tav>
                                        <p:tav tm="100000">
                                          <p:val>
                                            <p:strVal val="#ppt_x"/>
                                          </p:val>
                                        </p:tav>
                                      </p:tavLst>
                                    </p:anim>
                                    <p:anim calcmode="lin" valueType="num">
                                      <p:cBhvr additive="base">
                                        <p:cTn id="8" dur="500" fill="hold"/>
                                        <p:tgtEl>
                                          <p:spTgt spid="7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0600AF-AC11-42EC-8E46-28A13BAC4FFF}"/>
              </a:ext>
            </a:extLst>
          </p:cNvPr>
          <p:cNvSpPr>
            <a:spLocks noGrp="1"/>
          </p:cNvSpPr>
          <p:nvPr>
            <p:ph type="title"/>
          </p:nvPr>
        </p:nvSpPr>
        <p:spPr>
          <a:xfrm>
            <a:off x="1241850" y="114362"/>
            <a:ext cx="6660300" cy="307777"/>
          </a:xfrm>
        </p:spPr>
        <p:txBody>
          <a:bodyPr/>
          <a:lstStyle/>
          <a:p>
            <a:r>
              <a:rPr lang="it-IT" dirty="0">
                <a:latin typeface="+mj-lt"/>
              </a:rPr>
              <a:t>CONCLUSIONI</a:t>
            </a:r>
          </a:p>
        </p:txBody>
      </p:sp>
      <p:sp>
        <p:nvSpPr>
          <p:cNvPr id="7" name="CasellaDiTesto 6">
            <a:extLst>
              <a:ext uri="{FF2B5EF4-FFF2-40B4-BE49-F238E27FC236}">
                <a16:creationId xmlns:a16="http://schemas.microsoft.com/office/drawing/2014/main" id="{472533C9-4135-C345-45A6-761031F4838A}"/>
              </a:ext>
            </a:extLst>
          </p:cNvPr>
          <p:cNvSpPr txBox="1"/>
          <p:nvPr/>
        </p:nvSpPr>
        <p:spPr>
          <a:xfrm>
            <a:off x="513116" y="829362"/>
            <a:ext cx="4058884" cy="2462213"/>
          </a:xfrm>
          <a:prstGeom prst="rect">
            <a:avLst/>
          </a:prstGeom>
          <a:noFill/>
        </p:spPr>
        <p:txBody>
          <a:bodyPr wrap="square" rtlCol="0">
            <a:spAutoFit/>
          </a:bodyPr>
          <a:lstStyle/>
          <a:p>
            <a:pPr>
              <a:buClr>
                <a:schemeClr val="accent1"/>
              </a:buClr>
            </a:pPr>
            <a:r>
              <a:rPr lang="it-IT" dirty="0">
                <a:solidFill>
                  <a:schemeClr val="tx1"/>
                </a:solidFill>
              </a:rPr>
              <a:t>La valutazione empirica ha dimostrato che:</a:t>
            </a:r>
          </a:p>
          <a:p>
            <a:pPr marL="285750" indent="-285750">
              <a:buClr>
                <a:schemeClr val="accent1"/>
              </a:buClr>
              <a:buFont typeface="Arial" panose="020B0604020202020204" pitchFamily="34" charset="0"/>
              <a:buChar char="•"/>
            </a:pPr>
            <a:endParaRPr lang="it-IT" dirty="0">
              <a:solidFill>
                <a:schemeClr val="tx1"/>
              </a:solidFill>
            </a:endParaRPr>
          </a:p>
          <a:p>
            <a:pPr marL="285750" indent="-285750">
              <a:buClr>
                <a:schemeClr val="accent1"/>
              </a:buClr>
              <a:buFont typeface="Arial" panose="020B0604020202020204" pitchFamily="34" charset="0"/>
              <a:buChar char="•"/>
            </a:pPr>
            <a:r>
              <a:rPr lang="it-IT" dirty="0">
                <a:solidFill>
                  <a:schemeClr val="tx1"/>
                </a:solidFill>
              </a:rPr>
              <a:t>Il modello MER base riesce nello scopo di generalizzare</a:t>
            </a:r>
          </a:p>
          <a:p>
            <a:pPr marL="285750" indent="-285750">
              <a:buClr>
                <a:schemeClr val="accent1"/>
              </a:buClr>
              <a:buFont typeface="Arial" panose="020B0604020202020204" pitchFamily="34" charset="0"/>
              <a:buChar char="•"/>
            </a:pPr>
            <a:endParaRPr lang="it-IT" dirty="0">
              <a:solidFill>
                <a:schemeClr val="tx1"/>
              </a:solidFill>
            </a:endParaRPr>
          </a:p>
          <a:p>
            <a:pPr marL="285750" indent="-285750">
              <a:buClr>
                <a:schemeClr val="accent1"/>
              </a:buClr>
              <a:buFont typeface="Arial" panose="020B0604020202020204" pitchFamily="34" charset="0"/>
              <a:buChar char="•"/>
            </a:pPr>
            <a:r>
              <a:rPr lang="it-IT" dirty="0">
                <a:solidFill>
                  <a:schemeClr val="tx1"/>
                </a:solidFill>
              </a:rPr>
              <a:t>Il modello user-</a:t>
            </a:r>
            <a:r>
              <a:rPr lang="it-IT" dirty="0" err="1">
                <a:solidFill>
                  <a:schemeClr val="tx1"/>
                </a:solidFill>
              </a:rPr>
              <a:t>tuned</a:t>
            </a:r>
            <a:r>
              <a:rPr lang="it-IT" dirty="0">
                <a:solidFill>
                  <a:schemeClr val="tx1"/>
                </a:solidFill>
              </a:rPr>
              <a:t> migliora effettivamente le performance, abbassando l’errore nelle predizioni non suggerite</a:t>
            </a:r>
          </a:p>
          <a:p>
            <a:pPr marL="285750" indent="-285750">
              <a:buClr>
                <a:schemeClr val="accent1"/>
              </a:buClr>
              <a:buFont typeface="Arial" panose="020B0604020202020204" pitchFamily="34" charset="0"/>
              <a:buChar char="•"/>
            </a:pPr>
            <a:endParaRPr lang="it-IT" dirty="0">
              <a:solidFill>
                <a:schemeClr val="tx1"/>
              </a:solidFill>
            </a:endParaRPr>
          </a:p>
          <a:p>
            <a:pPr marL="285750" indent="-285750">
              <a:buClr>
                <a:schemeClr val="accent1"/>
              </a:buClr>
              <a:buFont typeface="Arial" panose="020B0604020202020204" pitchFamily="34" charset="0"/>
              <a:buChar char="•"/>
            </a:pPr>
            <a:r>
              <a:rPr lang="it-IT" dirty="0">
                <a:solidFill>
                  <a:schemeClr val="tx1"/>
                </a:solidFill>
              </a:rPr>
              <a:t>Il sistema di raccomandazione non soffre del problema di «</a:t>
            </a:r>
            <a:r>
              <a:rPr lang="it-IT" dirty="0" err="1">
                <a:solidFill>
                  <a:schemeClr val="tx1"/>
                </a:solidFill>
              </a:rPr>
              <a:t>cold</a:t>
            </a:r>
            <a:r>
              <a:rPr lang="it-IT" dirty="0">
                <a:solidFill>
                  <a:schemeClr val="tx1"/>
                </a:solidFill>
              </a:rPr>
              <a:t> start»</a:t>
            </a:r>
          </a:p>
        </p:txBody>
      </p:sp>
      <p:pic>
        <p:nvPicPr>
          <p:cNvPr id="5" name="Immagine 4">
            <a:extLst>
              <a:ext uri="{FF2B5EF4-FFF2-40B4-BE49-F238E27FC236}">
                <a16:creationId xmlns:a16="http://schemas.microsoft.com/office/drawing/2014/main" id="{C8E6FB47-7A38-C4A8-1FBC-693906FFFD34}"/>
              </a:ext>
            </a:extLst>
          </p:cNvPr>
          <p:cNvPicPr>
            <a:picLocks noChangeAspect="1"/>
          </p:cNvPicPr>
          <p:nvPr/>
        </p:nvPicPr>
        <p:blipFill>
          <a:blip r:embed="rId3"/>
          <a:stretch>
            <a:fillRect/>
          </a:stretch>
        </p:blipFill>
        <p:spPr>
          <a:xfrm>
            <a:off x="5798719" y="829361"/>
            <a:ext cx="2383468" cy="2462213"/>
          </a:xfrm>
          <a:prstGeom prst="rect">
            <a:avLst/>
          </a:prstGeom>
        </p:spPr>
      </p:pic>
      <p:sp>
        <p:nvSpPr>
          <p:cNvPr id="9" name="Segnaposto numero diapositiva 1">
            <a:extLst>
              <a:ext uri="{FF2B5EF4-FFF2-40B4-BE49-F238E27FC236}">
                <a16:creationId xmlns:a16="http://schemas.microsoft.com/office/drawing/2014/main" id="{E1709FE3-FEA9-2DF7-E16F-095B1F837E81}"/>
              </a:ext>
            </a:extLst>
          </p:cNvPr>
          <p:cNvSpPr>
            <a:spLocks noGrp="1"/>
          </p:cNvSpPr>
          <p:nvPr>
            <p:ph type="sldNum" idx="12"/>
          </p:nvPr>
        </p:nvSpPr>
        <p:spPr>
          <a:xfrm>
            <a:off x="4226561" y="4743289"/>
            <a:ext cx="717972" cy="400110"/>
          </a:xfrm>
        </p:spPr>
        <p:txBody>
          <a:bodyPr/>
          <a:lstStyle/>
          <a:p>
            <a:pPr marL="0" lvl="0" indent="0" algn="ctr" rtl="0">
              <a:spcBef>
                <a:spcPts val="0"/>
              </a:spcBef>
              <a:spcAft>
                <a:spcPts val="0"/>
              </a:spcAft>
              <a:buNone/>
            </a:pPr>
            <a:fld id="{00000000-1234-1234-1234-123412341234}" type="slidenum">
              <a:rPr lang="it-IT" smtClean="0">
                <a:latin typeface="+mn-lt"/>
              </a:rPr>
              <a:t>24</a:t>
            </a:fld>
            <a:r>
              <a:rPr lang="it-IT" dirty="0">
                <a:latin typeface="+mn-lt"/>
              </a:rPr>
              <a:t> di 26</a:t>
            </a:r>
          </a:p>
        </p:txBody>
      </p:sp>
    </p:spTree>
    <p:extLst>
      <p:ext uri="{BB962C8B-B14F-4D97-AF65-F5344CB8AC3E}">
        <p14:creationId xmlns:p14="http://schemas.microsoft.com/office/powerpoint/2010/main" val="2985577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0600AF-AC11-42EC-8E46-28A13BAC4FFF}"/>
              </a:ext>
            </a:extLst>
          </p:cNvPr>
          <p:cNvSpPr>
            <a:spLocks noGrp="1"/>
          </p:cNvSpPr>
          <p:nvPr>
            <p:ph type="title"/>
          </p:nvPr>
        </p:nvSpPr>
        <p:spPr>
          <a:xfrm>
            <a:off x="1241850" y="76978"/>
            <a:ext cx="6660300" cy="307777"/>
          </a:xfrm>
        </p:spPr>
        <p:txBody>
          <a:bodyPr/>
          <a:lstStyle/>
          <a:p>
            <a:br>
              <a:rPr lang="it-IT" dirty="0">
                <a:latin typeface="+mj-lt"/>
              </a:rPr>
            </a:br>
            <a:r>
              <a:rPr lang="it-IT" dirty="0">
                <a:latin typeface="+mj-lt"/>
              </a:rPr>
              <a:t>SVILUPPI FUTURI</a:t>
            </a:r>
          </a:p>
        </p:txBody>
      </p:sp>
      <p:pic>
        <p:nvPicPr>
          <p:cNvPr id="5" name="Immagine 4">
            <a:extLst>
              <a:ext uri="{FF2B5EF4-FFF2-40B4-BE49-F238E27FC236}">
                <a16:creationId xmlns:a16="http://schemas.microsoft.com/office/drawing/2014/main" id="{E702FF50-BEF6-4F7C-A0C1-82C9D0C30035}"/>
              </a:ext>
            </a:extLst>
          </p:cNvPr>
          <p:cNvPicPr>
            <a:picLocks noChangeAspect="1"/>
          </p:cNvPicPr>
          <p:nvPr/>
        </p:nvPicPr>
        <p:blipFill>
          <a:blip r:embed="rId3"/>
          <a:stretch>
            <a:fillRect/>
          </a:stretch>
        </p:blipFill>
        <p:spPr>
          <a:xfrm>
            <a:off x="668806" y="1118695"/>
            <a:ext cx="2393497" cy="1828992"/>
          </a:xfrm>
          <a:prstGeom prst="rect">
            <a:avLst/>
          </a:prstGeom>
          <a:ln w="38100">
            <a:solidFill>
              <a:schemeClr val="accent1"/>
            </a:solidFill>
          </a:ln>
        </p:spPr>
      </p:pic>
      <p:sp>
        <p:nvSpPr>
          <p:cNvPr id="6" name="CasellaDiTesto 5">
            <a:extLst>
              <a:ext uri="{FF2B5EF4-FFF2-40B4-BE49-F238E27FC236}">
                <a16:creationId xmlns:a16="http://schemas.microsoft.com/office/drawing/2014/main" id="{B7E6400E-17E6-4AD1-8E1C-C19A8CE4131C}"/>
              </a:ext>
            </a:extLst>
          </p:cNvPr>
          <p:cNvSpPr txBox="1"/>
          <p:nvPr/>
        </p:nvSpPr>
        <p:spPr>
          <a:xfrm>
            <a:off x="829927" y="3109027"/>
            <a:ext cx="2071254" cy="307777"/>
          </a:xfrm>
          <a:prstGeom prst="rect">
            <a:avLst/>
          </a:prstGeom>
          <a:noFill/>
        </p:spPr>
        <p:txBody>
          <a:bodyPr wrap="square" rtlCol="0">
            <a:spAutoFit/>
          </a:bodyPr>
          <a:lstStyle/>
          <a:p>
            <a:pPr algn="ctr"/>
            <a:r>
              <a:rPr lang="it-IT" b="1" dirty="0">
                <a:solidFill>
                  <a:schemeClr val="tx1"/>
                </a:solidFill>
              </a:rPr>
              <a:t>Wearable Computing</a:t>
            </a:r>
          </a:p>
        </p:txBody>
      </p:sp>
      <p:sp>
        <p:nvSpPr>
          <p:cNvPr id="10" name="CasellaDiTesto 9">
            <a:extLst>
              <a:ext uri="{FF2B5EF4-FFF2-40B4-BE49-F238E27FC236}">
                <a16:creationId xmlns:a16="http://schemas.microsoft.com/office/drawing/2014/main" id="{714C0853-E75D-9E1A-EFF7-134769750EC8}"/>
              </a:ext>
            </a:extLst>
          </p:cNvPr>
          <p:cNvSpPr txBox="1"/>
          <p:nvPr/>
        </p:nvSpPr>
        <p:spPr>
          <a:xfrm>
            <a:off x="3536371" y="3109026"/>
            <a:ext cx="2071254" cy="307777"/>
          </a:xfrm>
          <a:prstGeom prst="rect">
            <a:avLst/>
          </a:prstGeom>
          <a:noFill/>
        </p:spPr>
        <p:txBody>
          <a:bodyPr wrap="square" rtlCol="0">
            <a:spAutoFit/>
          </a:bodyPr>
          <a:lstStyle/>
          <a:p>
            <a:pPr algn="ctr"/>
            <a:r>
              <a:rPr lang="it-IT" b="1" dirty="0">
                <a:solidFill>
                  <a:schemeClr val="tx1"/>
                </a:solidFill>
              </a:rPr>
              <a:t>Real World Testing </a:t>
            </a:r>
          </a:p>
        </p:txBody>
      </p:sp>
      <p:pic>
        <p:nvPicPr>
          <p:cNvPr id="13" name="Immagine 12">
            <a:extLst>
              <a:ext uri="{FF2B5EF4-FFF2-40B4-BE49-F238E27FC236}">
                <a16:creationId xmlns:a16="http://schemas.microsoft.com/office/drawing/2014/main" id="{5BE98663-D2E1-164C-EDF0-BB879DD6DEDF}"/>
              </a:ext>
            </a:extLst>
          </p:cNvPr>
          <p:cNvPicPr>
            <a:picLocks noChangeAspect="1"/>
          </p:cNvPicPr>
          <p:nvPr/>
        </p:nvPicPr>
        <p:blipFill>
          <a:blip r:embed="rId4"/>
          <a:stretch>
            <a:fillRect/>
          </a:stretch>
        </p:blipFill>
        <p:spPr>
          <a:xfrm>
            <a:off x="3902249" y="1444846"/>
            <a:ext cx="1339499" cy="1339499"/>
          </a:xfrm>
          <a:prstGeom prst="rect">
            <a:avLst/>
          </a:prstGeom>
        </p:spPr>
      </p:pic>
      <p:pic>
        <p:nvPicPr>
          <p:cNvPr id="15" name="Immagine 14" descr="Immagine che contiene testo, grafica vettoriale, luce&#10;&#10;Descrizione generata automaticamente">
            <a:extLst>
              <a:ext uri="{FF2B5EF4-FFF2-40B4-BE49-F238E27FC236}">
                <a16:creationId xmlns:a16="http://schemas.microsoft.com/office/drawing/2014/main" id="{9FAC2E1D-19AD-C4E5-F782-FADA1F2D23BD}"/>
              </a:ext>
            </a:extLst>
          </p:cNvPr>
          <p:cNvPicPr>
            <a:picLocks noChangeAspect="1"/>
          </p:cNvPicPr>
          <p:nvPr/>
        </p:nvPicPr>
        <p:blipFill>
          <a:blip r:embed="rId5"/>
          <a:stretch>
            <a:fillRect/>
          </a:stretch>
        </p:blipFill>
        <p:spPr>
          <a:xfrm>
            <a:off x="6081694" y="1082458"/>
            <a:ext cx="1673710" cy="1673710"/>
          </a:xfrm>
          <a:prstGeom prst="rect">
            <a:avLst/>
          </a:prstGeom>
        </p:spPr>
      </p:pic>
      <p:sp>
        <p:nvSpPr>
          <p:cNvPr id="16" name="CasellaDiTesto 15">
            <a:extLst>
              <a:ext uri="{FF2B5EF4-FFF2-40B4-BE49-F238E27FC236}">
                <a16:creationId xmlns:a16="http://schemas.microsoft.com/office/drawing/2014/main" id="{EF9C400B-AF7C-3E97-22F4-CC2960D9DCB2}"/>
              </a:ext>
            </a:extLst>
          </p:cNvPr>
          <p:cNvSpPr txBox="1"/>
          <p:nvPr/>
        </p:nvSpPr>
        <p:spPr>
          <a:xfrm>
            <a:off x="5777667" y="3109026"/>
            <a:ext cx="2280894" cy="307777"/>
          </a:xfrm>
          <a:prstGeom prst="rect">
            <a:avLst/>
          </a:prstGeom>
          <a:noFill/>
        </p:spPr>
        <p:txBody>
          <a:bodyPr wrap="square" rtlCol="0">
            <a:spAutoFit/>
          </a:bodyPr>
          <a:lstStyle/>
          <a:p>
            <a:pPr algn="ctr"/>
            <a:r>
              <a:rPr lang="it-IT" b="1" dirty="0">
                <a:solidFill>
                  <a:schemeClr val="tx1"/>
                </a:solidFill>
              </a:rPr>
              <a:t>Continuous Integration</a:t>
            </a:r>
          </a:p>
        </p:txBody>
      </p:sp>
      <p:sp>
        <p:nvSpPr>
          <p:cNvPr id="4" name="Segnaposto numero diapositiva 1">
            <a:extLst>
              <a:ext uri="{FF2B5EF4-FFF2-40B4-BE49-F238E27FC236}">
                <a16:creationId xmlns:a16="http://schemas.microsoft.com/office/drawing/2014/main" id="{6C8E0821-E7DF-5AD7-D3D0-2DD415A4A2B5}"/>
              </a:ext>
            </a:extLst>
          </p:cNvPr>
          <p:cNvSpPr>
            <a:spLocks noGrp="1"/>
          </p:cNvSpPr>
          <p:nvPr>
            <p:ph type="sldNum" idx="12"/>
          </p:nvPr>
        </p:nvSpPr>
        <p:spPr>
          <a:xfrm>
            <a:off x="4226561" y="4743289"/>
            <a:ext cx="717972" cy="400110"/>
          </a:xfrm>
        </p:spPr>
        <p:txBody>
          <a:bodyPr/>
          <a:lstStyle/>
          <a:p>
            <a:pPr marL="0" lvl="0" indent="0" algn="ctr" rtl="0">
              <a:spcBef>
                <a:spcPts val="0"/>
              </a:spcBef>
              <a:spcAft>
                <a:spcPts val="0"/>
              </a:spcAft>
              <a:buNone/>
            </a:pPr>
            <a:fld id="{00000000-1234-1234-1234-123412341234}" type="slidenum">
              <a:rPr lang="it-IT" smtClean="0">
                <a:latin typeface="+mn-lt"/>
              </a:rPr>
              <a:t>25</a:t>
            </a:fld>
            <a:r>
              <a:rPr lang="it-IT" dirty="0">
                <a:latin typeface="+mn-lt"/>
              </a:rPr>
              <a:t> di 26</a:t>
            </a:r>
          </a:p>
        </p:txBody>
      </p:sp>
    </p:spTree>
    <p:extLst>
      <p:ext uri="{BB962C8B-B14F-4D97-AF65-F5344CB8AC3E}">
        <p14:creationId xmlns:p14="http://schemas.microsoft.com/office/powerpoint/2010/main" val="142974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grpSp>
        <p:nvGrpSpPr>
          <p:cNvPr id="1105" name="Google Shape;1105;p34"/>
          <p:cNvGrpSpPr/>
          <p:nvPr/>
        </p:nvGrpSpPr>
        <p:grpSpPr>
          <a:xfrm>
            <a:off x="218" y="1955909"/>
            <a:ext cx="9143345" cy="1231682"/>
            <a:chOff x="218" y="898161"/>
            <a:chExt cx="9143345" cy="1231682"/>
          </a:xfrm>
        </p:grpSpPr>
        <p:sp>
          <p:nvSpPr>
            <p:cNvPr id="1106" name="Google Shape;1106;p34"/>
            <p:cNvSpPr/>
            <p:nvPr/>
          </p:nvSpPr>
          <p:spPr>
            <a:xfrm>
              <a:off x="4567150" y="1374616"/>
              <a:ext cx="236742"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FFC229"/>
                </a:gs>
                <a:gs pos="100000">
                  <a:srgbClr val="FF826C"/>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34"/>
            <p:cNvSpPr/>
            <p:nvPr/>
          </p:nvSpPr>
          <p:spPr>
            <a:xfrm flipH="1">
              <a:off x="4340118" y="1374612"/>
              <a:ext cx="232100"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BEF176"/>
                </a:gs>
                <a:gs pos="100000">
                  <a:srgbClr val="FFC229"/>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34"/>
            <p:cNvSpPr/>
            <p:nvPr/>
          </p:nvSpPr>
          <p:spPr>
            <a:xfrm>
              <a:off x="4765540"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34"/>
            <p:cNvSpPr/>
            <p:nvPr/>
          </p:nvSpPr>
          <p:spPr>
            <a:xfrm>
              <a:off x="4803711"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33E7FF">
                <a:alpha val="59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34"/>
            <p:cNvSpPr/>
            <p:nvPr/>
          </p:nvSpPr>
          <p:spPr>
            <a:xfrm>
              <a:off x="5519015"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8328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34"/>
            <p:cNvSpPr/>
            <p:nvPr/>
          </p:nvSpPr>
          <p:spPr>
            <a:xfrm>
              <a:off x="522995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FFA22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34"/>
            <p:cNvSpPr/>
            <p:nvPr/>
          </p:nvSpPr>
          <p:spPr>
            <a:xfrm>
              <a:off x="5916017"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A54FA6"/>
                </a:gs>
                <a:gs pos="100000">
                  <a:srgbClr val="F702A2"/>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34"/>
            <p:cNvSpPr/>
            <p:nvPr/>
          </p:nvSpPr>
          <p:spPr>
            <a:xfrm>
              <a:off x="7745341"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F002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34"/>
            <p:cNvSpPr/>
            <p:nvPr/>
          </p:nvSpPr>
          <p:spPr>
            <a:xfrm>
              <a:off x="6788222"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BEF176"/>
                </a:gs>
                <a:gs pos="100000">
                  <a:srgbClr val="17A89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34"/>
            <p:cNvSpPr/>
            <p:nvPr/>
          </p:nvSpPr>
          <p:spPr>
            <a:xfrm>
              <a:off x="6308923"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3D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34"/>
            <p:cNvSpPr/>
            <p:nvPr/>
          </p:nvSpPr>
          <p:spPr>
            <a:xfrm>
              <a:off x="7467735"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A54F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34"/>
            <p:cNvSpPr/>
            <p:nvPr/>
          </p:nvSpPr>
          <p:spPr>
            <a:xfrm>
              <a:off x="8954159"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34"/>
            <p:cNvSpPr/>
            <p:nvPr/>
          </p:nvSpPr>
          <p:spPr>
            <a:xfrm>
              <a:off x="551901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FF80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34"/>
            <p:cNvSpPr/>
            <p:nvPr/>
          </p:nvSpPr>
          <p:spPr>
            <a:xfrm>
              <a:off x="7215942"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7DFF2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34"/>
            <p:cNvSpPr/>
            <p:nvPr/>
          </p:nvSpPr>
          <p:spPr>
            <a:xfrm>
              <a:off x="8828810"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solidFill>
              <a:srgbClr val="FF96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34"/>
            <p:cNvSpPr/>
            <p:nvPr/>
          </p:nvSpPr>
          <p:spPr>
            <a:xfrm>
              <a:off x="6509901"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34"/>
            <p:cNvSpPr/>
            <p:nvPr/>
          </p:nvSpPr>
          <p:spPr>
            <a:xfrm>
              <a:off x="768616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3BE5CC"/>
                </a:gs>
                <a:gs pos="100000">
                  <a:srgbClr val="02719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34"/>
            <p:cNvSpPr/>
            <p:nvPr/>
          </p:nvSpPr>
          <p:spPr>
            <a:xfrm>
              <a:off x="8243403"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C182FF">
                    <a:alpha val="53333"/>
                    <a:alpha val="49800"/>
                  </a:srgbClr>
                </a:gs>
                <a:gs pos="100000">
                  <a:srgbClr val="002FFF">
                    <a:alpha val="58431"/>
                    <a:alpha val="4980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34"/>
            <p:cNvSpPr/>
            <p:nvPr/>
          </p:nvSpPr>
          <p:spPr>
            <a:xfrm>
              <a:off x="7686239"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FF85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34"/>
            <p:cNvSpPr/>
            <p:nvPr/>
          </p:nvSpPr>
          <p:spPr>
            <a:xfrm>
              <a:off x="8369228"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FFC2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34"/>
            <p:cNvSpPr/>
            <p:nvPr/>
          </p:nvSpPr>
          <p:spPr>
            <a:xfrm>
              <a:off x="6000837"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33E7FF">
                <a:alpha val="59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34"/>
            <p:cNvSpPr/>
            <p:nvPr/>
          </p:nvSpPr>
          <p:spPr>
            <a:xfrm flipH="1">
              <a:off x="3624791"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BEF176"/>
                </a:gs>
                <a:gs pos="100000">
                  <a:srgbClr val="17A89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34"/>
            <p:cNvSpPr/>
            <p:nvPr/>
          </p:nvSpPr>
          <p:spPr>
            <a:xfrm flipH="1">
              <a:off x="3913827"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002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34"/>
            <p:cNvSpPr/>
            <p:nvPr/>
          </p:nvSpPr>
          <p:spPr>
            <a:xfrm flipH="1">
              <a:off x="3142801"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FF85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34"/>
            <p:cNvSpPr/>
            <p:nvPr/>
          </p:nvSpPr>
          <p:spPr>
            <a:xfrm flipH="1">
              <a:off x="322776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34"/>
            <p:cNvSpPr/>
            <p:nvPr/>
          </p:nvSpPr>
          <p:spPr>
            <a:xfrm flipH="1">
              <a:off x="2834859"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34"/>
            <p:cNvSpPr/>
            <p:nvPr/>
          </p:nvSpPr>
          <p:spPr>
            <a:xfrm flipH="1">
              <a:off x="904784"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3BE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34"/>
            <p:cNvSpPr/>
            <p:nvPr/>
          </p:nvSpPr>
          <p:spPr>
            <a:xfrm flipH="1">
              <a:off x="1676047"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A54FA6"/>
                </a:gs>
                <a:gs pos="100000">
                  <a:srgbClr val="F702A2"/>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34"/>
            <p:cNvSpPr/>
            <p:nvPr/>
          </p:nvSpPr>
          <p:spPr>
            <a:xfrm flipH="1">
              <a:off x="2355561"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80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34"/>
            <p:cNvSpPr/>
            <p:nvPr/>
          </p:nvSpPr>
          <p:spPr>
            <a:xfrm flipH="1">
              <a:off x="1411014"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3BE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34"/>
            <p:cNvSpPr/>
            <p:nvPr/>
          </p:nvSpPr>
          <p:spPr>
            <a:xfrm flipH="1">
              <a:off x="218"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solidFill>
              <a:srgbClr val="F702A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34"/>
            <p:cNvSpPr/>
            <p:nvPr/>
          </p:nvSpPr>
          <p:spPr>
            <a:xfrm flipH="1">
              <a:off x="322776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A54F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34"/>
            <p:cNvSpPr/>
            <p:nvPr/>
          </p:nvSpPr>
          <p:spPr>
            <a:xfrm flipH="1">
              <a:off x="1457615"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C182FF">
                <a:alpha val="531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34"/>
            <p:cNvSpPr/>
            <p:nvPr/>
          </p:nvSpPr>
          <p:spPr>
            <a:xfrm flipH="1">
              <a:off x="218"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gradFill>
              <a:gsLst>
                <a:gs pos="0">
                  <a:srgbClr val="3BE5CC"/>
                </a:gs>
                <a:gs pos="100000">
                  <a:srgbClr val="02719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34"/>
            <p:cNvSpPr/>
            <p:nvPr/>
          </p:nvSpPr>
          <p:spPr>
            <a:xfrm flipH="1">
              <a:off x="1934650"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FFC2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34"/>
            <p:cNvSpPr/>
            <p:nvPr/>
          </p:nvSpPr>
          <p:spPr>
            <a:xfrm flipH="1">
              <a:off x="189647"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FF826C">
                    <a:alpha val="49800"/>
                  </a:srgbClr>
                </a:gs>
                <a:gs pos="100000">
                  <a:srgbClr val="FF3E45">
                    <a:alpha val="498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34"/>
            <p:cNvSpPr/>
            <p:nvPr/>
          </p:nvSpPr>
          <p:spPr>
            <a:xfrm flipH="1">
              <a:off x="1410942"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34"/>
            <p:cNvSpPr/>
            <p:nvPr/>
          </p:nvSpPr>
          <p:spPr>
            <a:xfrm flipH="1">
              <a:off x="314972"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34"/>
            <p:cNvSpPr/>
            <p:nvPr/>
          </p:nvSpPr>
          <p:spPr>
            <a:xfrm flipH="1">
              <a:off x="2636739"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7DFF2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34"/>
            <p:cNvSpPr/>
            <p:nvPr/>
          </p:nvSpPr>
          <p:spPr>
            <a:xfrm flipH="1">
              <a:off x="3650389"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FFFFFF">
                <a:alpha val="262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34"/>
            <p:cNvSpPr/>
            <p:nvPr/>
          </p:nvSpPr>
          <p:spPr>
            <a:xfrm>
              <a:off x="4799544"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04152C">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34"/>
            <p:cNvSpPr/>
            <p:nvPr/>
          </p:nvSpPr>
          <p:spPr>
            <a:xfrm rot="10800000" flipH="1">
              <a:off x="4377375" y="1454281"/>
              <a:ext cx="389112" cy="153155"/>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8" name="Google Shape;1148;p34"/>
            <p:cNvSpPr/>
            <p:nvPr/>
          </p:nvSpPr>
          <p:spPr>
            <a:xfrm flipH="1">
              <a:off x="77457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C182FF">
                    <a:alpha val="53333"/>
                  </a:srgbClr>
                </a:gs>
                <a:gs pos="100000">
                  <a:srgbClr val="002FFF">
                    <a:alpha val="58431"/>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9" name="Google Shape;1149;p34"/>
            <p:cNvSpPr/>
            <p:nvPr/>
          </p:nvSpPr>
          <p:spPr>
            <a:xfrm>
              <a:off x="4571564"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34"/>
            <p:cNvSpPr/>
            <p:nvPr/>
          </p:nvSpPr>
          <p:spPr>
            <a:xfrm flipH="1">
              <a:off x="218"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51" name="Google Shape;1151;p34"/>
          <p:cNvSpPr/>
          <p:nvPr/>
        </p:nvSpPr>
        <p:spPr>
          <a:xfrm>
            <a:off x="3641050" y="1640725"/>
            <a:ext cx="1862100" cy="1862100"/>
          </a:xfrm>
          <a:prstGeom prst="ellipse">
            <a:avLst/>
          </a:prstGeom>
          <a:gradFill>
            <a:gsLst>
              <a:gs pos="0">
                <a:srgbClr val="BEF176"/>
              </a:gs>
              <a:gs pos="50000">
                <a:schemeClr val="accent2"/>
              </a:gs>
              <a:gs pos="100000">
                <a:srgbClr val="AF9FFF"/>
              </a:gs>
            </a:gsLst>
            <a:lin ang="5400012" scaled="0"/>
          </a:gradFill>
          <a:ln>
            <a:noFill/>
          </a:ln>
          <a:effectLst>
            <a:outerShdw blurRad="2857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4"/>
          <p:cNvSpPr txBox="1">
            <a:spLocks noGrp="1"/>
          </p:cNvSpPr>
          <p:nvPr>
            <p:ph type="ctrTitle" idx="4294967295"/>
          </p:nvPr>
        </p:nvSpPr>
        <p:spPr>
          <a:xfrm>
            <a:off x="1439400" y="978575"/>
            <a:ext cx="6265200" cy="472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000" dirty="0">
                <a:solidFill>
                  <a:srgbClr val="BEF176"/>
                </a:solidFill>
              </a:rPr>
              <a:t>THANKS!</a:t>
            </a:r>
            <a:endParaRPr sz="3000" dirty="0">
              <a:solidFill>
                <a:srgbClr val="BEF176"/>
              </a:solidFill>
            </a:endParaRPr>
          </a:p>
        </p:txBody>
      </p:sp>
      <p:sp>
        <p:nvSpPr>
          <p:cNvPr id="1153" name="Google Shape;1153;p34"/>
          <p:cNvSpPr txBox="1">
            <a:spLocks noGrp="1"/>
          </p:cNvSpPr>
          <p:nvPr>
            <p:ph type="subTitle" idx="4294967295"/>
          </p:nvPr>
        </p:nvSpPr>
        <p:spPr>
          <a:xfrm>
            <a:off x="952875" y="3706325"/>
            <a:ext cx="7238400" cy="601200"/>
          </a:xfrm>
          <a:prstGeom prst="rect">
            <a:avLst/>
          </a:prstGeom>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 sz="1800" b="1" dirty="0">
                <a:solidFill>
                  <a:srgbClr val="AF9FFF"/>
                </a:solidFill>
                <a:latin typeface="Catamaran"/>
                <a:ea typeface="Catamaran"/>
                <a:cs typeface="Catamaran"/>
                <a:sym typeface="Catamaran"/>
              </a:rPr>
              <a:t>Any questions?</a:t>
            </a:r>
            <a:endParaRPr sz="1800" dirty="0">
              <a:solidFill>
                <a:srgbClr val="AF9FFF"/>
              </a:solidFill>
            </a:endParaRPr>
          </a:p>
          <a:p>
            <a:pPr marL="0" lvl="0" indent="0" algn="ctr" rtl="0">
              <a:lnSpc>
                <a:spcPct val="100000"/>
              </a:lnSpc>
              <a:spcBef>
                <a:spcPts val="0"/>
              </a:spcBef>
              <a:spcAft>
                <a:spcPts val="0"/>
              </a:spcAft>
              <a:buClr>
                <a:schemeClr val="dk1"/>
              </a:buClr>
              <a:buSzPts val="1100"/>
              <a:buFont typeface="Arial"/>
              <a:buNone/>
            </a:pPr>
            <a:endParaRPr sz="1800" dirty="0">
              <a:solidFill>
                <a:srgbClr val="AF9FFF"/>
              </a:solidFill>
            </a:endParaRPr>
          </a:p>
        </p:txBody>
      </p:sp>
      <p:grpSp>
        <p:nvGrpSpPr>
          <p:cNvPr id="1155" name="Google Shape;1155;p34"/>
          <p:cNvGrpSpPr/>
          <p:nvPr/>
        </p:nvGrpSpPr>
        <p:grpSpPr>
          <a:xfrm>
            <a:off x="4096180" y="2124104"/>
            <a:ext cx="951348" cy="895031"/>
            <a:chOff x="5972700" y="2330200"/>
            <a:chExt cx="411625" cy="387275"/>
          </a:xfrm>
        </p:grpSpPr>
        <p:sp>
          <p:nvSpPr>
            <p:cNvPr id="1156" name="Google Shape;1156;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egnaposto numero diapositiva 1">
            <a:extLst>
              <a:ext uri="{FF2B5EF4-FFF2-40B4-BE49-F238E27FC236}">
                <a16:creationId xmlns:a16="http://schemas.microsoft.com/office/drawing/2014/main" id="{F53DFCF7-34FE-1FB9-7C6B-A68E5B493A98}"/>
              </a:ext>
            </a:extLst>
          </p:cNvPr>
          <p:cNvSpPr>
            <a:spLocks noGrp="1"/>
          </p:cNvSpPr>
          <p:nvPr>
            <p:ph type="sldNum" idx="12"/>
          </p:nvPr>
        </p:nvSpPr>
        <p:spPr>
          <a:xfrm>
            <a:off x="4226561" y="4743289"/>
            <a:ext cx="717972" cy="400110"/>
          </a:xfrm>
        </p:spPr>
        <p:txBody>
          <a:bodyPr/>
          <a:lstStyle/>
          <a:p>
            <a:pPr marL="0" lvl="0" indent="0" algn="ctr" rtl="0">
              <a:spcBef>
                <a:spcPts val="0"/>
              </a:spcBef>
              <a:spcAft>
                <a:spcPts val="0"/>
              </a:spcAft>
              <a:buNone/>
            </a:pPr>
            <a:fld id="{00000000-1234-1234-1234-123412341234}" type="slidenum">
              <a:rPr lang="it-IT" smtClean="0">
                <a:latin typeface="+mn-lt"/>
              </a:rPr>
              <a:t>26</a:t>
            </a:fld>
            <a:r>
              <a:rPr lang="it-IT" dirty="0">
                <a:latin typeface="+mn-lt"/>
              </a:rPr>
              <a:t> di 26</a:t>
            </a:r>
          </a:p>
        </p:txBody>
      </p:sp>
    </p:spTree>
    <p:extLst>
      <p:ext uri="{BB962C8B-B14F-4D97-AF65-F5344CB8AC3E}">
        <p14:creationId xmlns:p14="http://schemas.microsoft.com/office/powerpoint/2010/main" val="88941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5"/>
          <p:cNvSpPr txBox="1">
            <a:spLocks noGrp="1"/>
          </p:cNvSpPr>
          <p:nvPr>
            <p:ph type="ctrTitle"/>
          </p:nvPr>
        </p:nvSpPr>
        <p:spPr>
          <a:xfrm>
            <a:off x="855300" y="775855"/>
            <a:ext cx="7433400" cy="160651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it-IT" dirty="0">
                <a:solidFill>
                  <a:srgbClr val="8097FF"/>
                </a:solidFill>
              </a:rPr>
              <a:t>1.</a:t>
            </a:r>
            <a:endParaRPr dirty="0">
              <a:solidFill>
                <a:srgbClr val="8097FF"/>
              </a:solidFill>
            </a:endParaRPr>
          </a:p>
          <a:p>
            <a:pPr marL="0" lvl="0" indent="0" algn="ctr" rtl="0">
              <a:spcBef>
                <a:spcPts val="0"/>
              </a:spcBef>
              <a:spcAft>
                <a:spcPts val="0"/>
              </a:spcAft>
              <a:buNone/>
            </a:pPr>
            <a:r>
              <a:rPr lang="en" dirty="0"/>
              <a:t>Introduzione</a:t>
            </a:r>
            <a:endParaRPr dirty="0"/>
          </a:p>
        </p:txBody>
      </p:sp>
    </p:spTree>
    <p:extLst>
      <p:ext uri="{BB962C8B-B14F-4D97-AF65-F5344CB8AC3E}">
        <p14:creationId xmlns:p14="http://schemas.microsoft.com/office/powerpoint/2010/main" val="142419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27"/>
                                        </p:tgtEl>
                                        <p:attrNameLst>
                                          <p:attrName>style.visibility</p:attrName>
                                        </p:attrNameLst>
                                      </p:cBhvr>
                                      <p:to>
                                        <p:strVal val="visible"/>
                                      </p:to>
                                    </p:set>
                                    <p:anim calcmode="lin" valueType="num">
                                      <p:cBhvr additive="base">
                                        <p:cTn id="7" dur="500" fill="hold"/>
                                        <p:tgtEl>
                                          <p:spTgt spid="727"/>
                                        </p:tgtEl>
                                        <p:attrNameLst>
                                          <p:attrName>ppt_x</p:attrName>
                                        </p:attrNameLst>
                                      </p:cBhvr>
                                      <p:tavLst>
                                        <p:tav tm="0">
                                          <p:val>
                                            <p:strVal val="0-#ppt_w/2"/>
                                          </p:val>
                                        </p:tav>
                                        <p:tav tm="100000">
                                          <p:val>
                                            <p:strVal val="#ppt_x"/>
                                          </p:val>
                                        </p:tav>
                                      </p:tavLst>
                                    </p:anim>
                                    <p:anim calcmode="lin" valueType="num">
                                      <p:cBhvr additive="base">
                                        <p:cTn id="8" dur="500" fill="hold"/>
                                        <p:tgtEl>
                                          <p:spTgt spid="7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pic>
        <p:nvPicPr>
          <p:cNvPr id="4" name="Immagine 3">
            <a:extLst>
              <a:ext uri="{FF2B5EF4-FFF2-40B4-BE49-F238E27FC236}">
                <a16:creationId xmlns:a16="http://schemas.microsoft.com/office/drawing/2014/main" id="{4E4A9D41-DD31-AE22-1BD9-2C91DDA4DB2A}"/>
              </a:ext>
            </a:extLst>
          </p:cNvPr>
          <p:cNvPicPr>
            <a:picLocks noChangeAspect="1"/>
          </p:cNvPicPr>
          <p:nvPr/>
        </p:nvPicPr>
        <p:blipFill>
          <a:blip r:embed="rId3"/>
          <a:srcRect/>
          <a:stretch/>
        </p:blipFill>
        <p:spPr>
          <a:xfrm>
            <a:off x="816936" y="705970"/>
            <a:ext cx="7528101" cy="2820964"/>
          </a:xfrm>
          <a:prstGeom prst="rect">
            <a:avLst/>
          </a:prstGeom>
          <a:ln>
            <a:solidFill>
              <a:schemeClr val="accent1"/>
            </a:solidFill>
          </a:ln>
        </p:spPr>
      </p:pic>
      <p:sp>
        <p:nvSpPr>
          <p:cNvPr id="791" name="Google Shape;791;p22"/>
          <p:cNvSpPr txBox="1">
            <a:spLocks noGrp="1"/>
          </p:cNvSpPr>
          <p:nvPr>
            <p:ph type="title" idx="4294967295"/>
          </p:nvPr>
        </p:nvSpPr>
        <p:spPr>
          <a:xfrm>
            <a:off x="732669" y="86757"/>
            <a:ext cx="7678657" cy="408757"/>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it-IT" dirty="0">
                <a:solidFill>
                  <a:schemeClr val="tx1"/>
                </a:solidFill>
                <a:latin typeface="+mj-lt"/>
              </a:rPr>
              <a:t>Un panorama dell’ascolto di musica nel mondo</a:t>
            </a:r>
            <a:endParaRPr dirty="0">
              <a:solidFill>
                <a:schemeClr val="tx1"/>
              </a:solidFill>
              <a:latin typeface="+mj-lt"/>
            </a:endParaRPr>
          </a:p>
        </p:txBody>
      </p:sp>
      <p:sp>
        <p:nvSpPr>
          <p:cNvPr id="792" name="Google Shape;792;p22"/>
          <p:cNvSpPr txBox="1">
            <a:spLocks noGrp="1"/>
          </p:cNvSpPr>
          <p:nvPr>
            <p:ph type="sldNum" idx="12"/>
          </p:nvPr>
        </p:nvSpPr>
        <p:spPr>
          <a:xfrm>
            <a:off x="4297650" y="4927955"/>
            <a:ext cx="548700" cy="215444"/>
          </a:xfrm>
          <a:prstGeom prst="rect">
            <a:avLst/>
          </a:prstGeom>
        </p:spPr>
        <p:txBody>
          <a:bodyPr spcFirstLastPara="1" wrap="square" lIns="0" tIns="0" rIns="0" bIns="0" anchor="ctr" anchorCtr="0">
            <a:noAutofit/>
          </a:bodyPr>
          <a:lstStyle/>
          <a:p>
            <a:r>
              <a:rPr lang="en" dirty="0">
                <a:latin typeface="+mn-lt"/>
              </a:rPr>
              <a:t>4 </a:t>
            </a:r>
            <a:r>
              <a:rPr lang="it-IT" dirty="0">
                <a:latin typeface="+mn-lt"/>
              </a:rPr>
              <a:t>di 26</a:t>
            </a:r>
          </a:p>
        </p:txBody>
      </p:sp>
      <p:sp>
        <p:nvSpPr>
          <p:cNvPr id="10" name="CasellaDiTesto 9">
            <a:extLst>
              <a:ext uri="{FF2B5EF4-FFF2-40B4-BE49-F238E27FC236}">
                <a16:creationId xmlns:a16="http://schemas.microsoft.com/office/drawing/2014/main" id="{A00D224A-2CEF-44CE-86CE-D6837A820D4D}"/>
              </a:ext>
            </a:extLst>
          </p:cNvPr>
          <p:cNvSpPr txBox="1"/>
          <p:nvPr/>
        </p:nvSpPr>
        <p:spPr>
          <a:xfrm>
            <a:off x="4085261" y="3311490"/>
            <a:ext cx="991450" cy="215444"/>
          </a:xfrm>
          <a:prstGeom prst="rect">
            <a:avLst/>
          </a:prstGeom>
          <a:noFill/>
          <a:ln>
            <a:noFill/>
          </a:ln>
        </p:spPr>
        <p:txBody>
          <a:bodyPr wrap="square" rtlCol="0">
            <a:spAutoFit/>
          </a:bodyPr>
          <a:lstStyle/>
          <a:p>
            <a:pPr algn="ctr"/>
            <a:r>
              <a:rPr lang="it-IT" sz="800" b="0" i="0" u="none" strike="noStrike" baseline="0" dirty="0">
                <a:solidFill>
                  <a:schemeClr val="tx1"/>
                </a:solidFill>
                <a:latin typeface="+mn-lt"/>
                <a:hlinkClick r:id="rId4">
                  <a:extLst>
                    <a:ext uri="{A12FA001-AC4F-418D-AE19-62706E023703}">
                      <ahyp:hlinkClr xmlns:ahyp="http://schemas.microsoft.com/office/drawing/2018/hyperlinkcolor" val="tx"/>
                    </a:ext>
                  </a:extLst>
                </a:hlinkClick>
              </a:rPr>
              <a:t>[Fonte IFPI 2021]</a:t>
            </a:r>
            <a:endParaRPr lang="it-IT" sz="800" b="0" i="0" u="none" strike="noStrike" baseline="0" dirty="0">
              <a:solidFill>
                <a:schemeClr val="tx1"/>
              </a:solidFill>
              <a:latin typeface="+mn-lt"/>
            </a:endParaRPr>
          </a:p>
        </p:txBody>
      </p:sp>
    </p:spTree>
    <p:extLst>
      <p:ext uri="{BB962C8B-B14F-4D97-AF65-F5344CB8AC3E}">
        <p14:creationId xmlns:p14="http://schemas.microsoft.com/office/powerpoint/2010/main" val="3971296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6"/>
          <p:cNvSpPr txBox="1">
            <a:spLocks noGrp="1"/>
          </p:cNvSpPr>
          <p:nvPr>
            <p:ph type="body" idx="1"/>
          </p:nvPr>
        </p:nvSpPr>
        <p:spPr>
          <a:xfrm>
            <a:off x="1128485" y="1563085"/>
            <a:ext cx="6945327" cy="3381448"/>
          </a:xfrm>
          <a:prstGeom prst="rect">
            <a:avLst/>
          </a:prstGeom>
        </p:spPr>
        <p:txBody>
          <a:bodyPr spcFirstLastPara="1" wrap="square" lIns="0" tIns="0" rIns="0" bIns="0" anchor="t" anchorCtr="0">
            <a:noAutofit/>
          </a:bodyPr>
          <a:lstStyle/>
          <a:p>
            <a:pPr marL="0" indent="0">
              <a:spcAft>
                <a:spcPts val="800"/>
              </a:spcAft>
              <a:buNone/>
            </a:pPr>
            <a:r>
              <a:rPr lang="en-US" sz="1600" dirty="0">
                <a:latin typeface="+mn-lt"/>
              </a:rPr>
              <a:t>“</a:t>
            </a:r>
            <a:r>
              <a:rPr lang="en-US" sz="1600" i="1" dirty="0">
                <a:latin typeface="+mn-lt"/>
              </a:rPr>
              <a:t>Recommender systems are one of</a:t>
            </a:r>
          </a:p>
          <a:p>
            <a:pPr marL="0" lvl="0" indent="0" algn="ctr" rtl="0">
              <a:spcBef>
                <a:spcPts val="0"/>
              </a:spcBef>
              <a:spcAft>
                <a:spcPts val="800"/>
              </a:spcAft>
              <a:buNone/>
            </a:pPr>
            <a:r>
              <a:rPr lang="en-US" sz="1600" i="1" dirty="0">
                <a:latin typeface="+mn-lt"/>
              </a:rPr>
              <a:t>those applications that can filter information in a personalized manner</a:t>
            </a:r>
            <a:r>
              <a:rPr lang="en-US" sz="1600" dirty="0">
                <a:latin typeface="+mn-lt"/>
              </a:rPr>
              <a:t>” </a:t>
            </a:r>
          </a:p>
          <a:p>
            <a:pPr marL="0" lvl="0" indent="0" algn="ctr" rtl="0">
              <a:spcBef>
                <a:spcPts val="0"/>
              </a:spcBef>
              <a:spcAft>
                <a:spcPts val="800"/>
              </a:spcAft>
              <a:buNone/>
            </a:pPr>
            <a:r>
              <a:rPr lang="en-US" sz="1300" dirty="0">
                <a:latin typeface="+mn-lt"/>
              </a:rPr>
              <a:t>(Schafer et al. 2001)</a:t>
            </a:r>
          </a:p>
          <a:p>
            <a:pPr marL="0" indent="0">
              <a:spcAft>
                <a:spcPts val="800"/>
              </a:spcAft>
              <a:buNone/>
            </a:pPr>
            <a:r>
              <a:rPr lang="en-US" sz="1600" dirty="0">
                <a:latin typeface="+mn-lt"/>
              </a:rPr>
              <a:t>“</a:t>
            </a:r>
            <a:r>
              <a:rPr lang="en-US" sz="1600" i="1" dirty="0">
                <a:latin typeface="+mn-lt"/>
              </a:rPr>
              <a:t>Recommender systems produce suggestions and recommendations to assist their users in many decision-making processes</a:t>
            </a:r>
            <a:r>
              <a:rPr lang="en-US" sz="1600" dirty="0">
                <a:latin typeface="+mn-lt"/>
              </a:rPr>
              <a:t>” </a:t>
            </a:r>
          </a:p>
          <a:p>
            <a:pPr marL="0" indent="0">
              <a:spcAft>
                <a:spcPts val="800"/>
              </a:spcAft>
              <a:buNone/>
            </a:pPr>
            <a:r>
              <a:rPr lang="en-US" sz="1300" dirty="0">
                <a:latin typeface="+mn-lt"/>
              </a:rPr>
              <a:t>(</a:t>
            </a:r>
            <a:r>
              <a:rPr lang="en-US" sz="1300" dirty="0" err="1">
                <a:latin typeface="+mn-lt"/>
              </a:rPr>
              <a:t>Batmaz</a:t>
            </a:r>
            <a:r>
              <a:rPr lang="en-US" sz="1300" dirty="0">
                <a:latin typeface="+mn-lt"/>
              </a:rPr>
              <a:t> et al. 2018)</a:t>
            </a:r>
          </a:p>
          <a:p>
            <a:pPr marL="0" indent="0">
              <a:spcAft>
                <a:spcPts val="800"/>
              </a:spcAft>
              <a:buNone/>
            </a:pPr>
            <a:r>
              <a:rPr lang="en-US" sz="1600" dirty="0">
                <a:latin typeface="+mn-lt"/>
              </a:rPr>
              <a:t>“</a:t>
            </a:r>
            <a:r>
              <a:rPr lang="en-US" sz="1600" i="1" dirty="0">
                <a:latin typeface="+mn-lt"/>
              </a:rPr>
              <a:t>Recommender Systems (RSs) are software tools and techniques providing suggestions for items to be of use to a user.</a:t>
            </a:r>
            <a:r>
              <a:rPr lang="en-US" sz="1600" dirty="0">
                <a:latin typeface="+mn-lt"/>
              </a:rPr>
              <a:t>” </a:t>
            </a:r>
          </a:p>
          <a:p>
            <a:pPr marL="0" indent="0">
              <a:spcAft>
                <a:spcPts val="800"/>
              </a:spcAft>
              <a:buNone/>
            </a:pPr>
            <a:r>
              <a:rPr lang="en-US" sz="1300" dirty="0">
                <a:latin typeface="+mn-lt"/>
              </a:rPr>
              <a:t>(Ricci et al. 2011)</a:t>
            </a:r>
          </a:p>
          <a:p>
            <a:pPr marL="342900" indent="-342900">
              <a:spcAft>
                <a:spcPts val="800"/>
              </a:spcAft>
            </a:pPr>
            <a:endParaRPr lang="en-US" sz="1800" dirty="0"/>
          </a:p>
          <a:p>
            <a:pPr marL="342900" indent="-342900">
              <a:spcAft>
                <a:spcPts val="800"/>
              </a:spcAft>
            </a:pPr>
            <a:endParaRPr lang="it-IT" sz="1800" dirty="0"/>
          </a:p>
        </p:txBody>
      </p:sp>
      <p:sp>
        <p:nvSpPr>
          <p:cNvPr id="734" name="Google Shape;734;p16"/>
          <p:cNvSpPr txBox="1">
            <a:spLocks noGrp="1"/>
          </p:cNvSpPr>
          <p:nvPr>
            <p:ph type="sldNum" idx="12"/>
          </p:nvPr>
        </p:nvSpPr>
        <p:spPr>
          <a:xfrm>
            <a:off x="4297650" y="4809067"/>
            <a:ext cx="548700" cy="33433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latin typeface="+mn-lt"/>
              </a:rPr>
              <a:t>5</a:t>
            </a:fld>
            <a:r>
              <a:rPr lang="en" dirty="0">
                <a:latin typeface="+mn-lt"/>
              </a:rPr>
              <a:t> </a:t>
            </a:r>
            <a:r>
              <a:rPr lang="it-IT" dirty="0">
                <a:latin typeface="+mn-lt"/>
              </a:rPr>
              <a:t>di 26</a:t>
            </a:r>
            <a:endParaRPr dirty="0">
              <a:latin typeface="+mn-lt"/>
            </a:endParaRPr>
          </a:p>
        </p:txBody>
      </p:sp>
    </p:spTree>
    <p:extLst>
      <p:ext uri="{BB962C8B-B14F-4D97-AF65-F5344CB8AC3E}">
        <p14:creationId xmlns:p14="http://schemas.microsoft.com/office/powerpoint/2010/main" val="1636629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sp>
        <p:nvSpPr>
          <p:cNvPr id="8" name="CasellaDiTesto 7">
            <a:extLst>
              <a:ext uri="{FF2B5EF4-FFF2-40B4-BE49-F238E27FC236}">
                <a16:creationId xmlns:a16="http://schemas.microsoft.com/office/drawing/2014/main" id="{7490633D-0472-4BE1-9F5B-F6A28BD352B3}"/>
              </a:ext>
            </a:extLst>
          </p:cNvPr>
          <p:cNvSpPr txBox="1"/>
          <p:nvPr/>
        </p:nvSpPr>
        <p:spPr>
          <a:xfrm>
            <a:off x="2116666" y="24990"/>
            <a:ext cx="4910667" cy="477054"/>
          </a:xfrm>
          <a:prstGeom prst="rect">
            <a:avLst/>
          </a:prstGeom>
          <a:noFill/>
        </p:spPr>
        <p:txBody>
          <a:bodyPr wrap="square" rtlCol="0">
            <a:spAutoFit/>
          </a:bodyPr>
          <a:lstStyle/>
          <a:p>
            <a:pPr algn="ctr"/>
            <a:r>
              <a:rPr lang="it-IT" sz="2500" b="1" dirty="0">
                <a:solidFill>
                  <a:schemeClr val="tx1"/>
                </a:solidFill>
              </a:rPr>
              <a:t>Rappresentare le emozioni</a:t>
            </a:r>
          </a:p>
        </p:txBody>
      </p:sp>
      <p:sp>
        <p:nvSpPr>
          <p:cNvPr id="15" name="CasellaDiTesto 14">
            <a:extLst>
              <a:ext uri="{FF2B5EF4-FFF2-40B4-BE49-F238E27FC236}">
                <a16:creationId xmlns:a16="http://schemas.microsoft.com/office/drawing/2014/main" id="{E5C2BAE1-98FB-48BC-9448-AD592CB46A55}"/>
              </a:ext>
            </a:extLst>
          </p:cNvPr>
          <p:cNvSpPr txBox="1"/>
          <p:nvPr/>
        </p:nvSpPr>
        <p:spPr>
          <a:xfrm>
            <a:off x="600867" y="4522227"/>
            <a:ext cx="2863889" cy="323165"/>
          </a:xfrm>
          <a:prstGeom prst="rect">
            <a:avLst/>
          </a:prstGeom>
          <a:noFill/>
          <a:ln>
            <a:solidFill>
              <a:schemeClr val="accent1"/>
            </a:solidFill>
          </a:ln>
        </p:spPr>
        <p:txBody>
          <a:bodyPr wrap="square" rtlCol="0">
            <a:spAutoFit/>
          </a:bodyPr>
          <a:lstStyle/>
          <a:p>
            <a:pPr algn="ctr"/>
            <a:r>
              <a:rPr lang="it-IT" sz="1500" dirty="0">
                <a:solidFill>
                  <a:schemeClr val="tx1"/>
                </a:solidFill>
              </a:rPr>
              <a:t>Modelli Discreti </a:t>
            </a:r>
          </a:p>
        </p:txBody>
      </p:sp>
      <p:sp>
        <p:nvSpPr>
          <p:cNvPr id="16" name="CasellaDiTesto 15">
            <a:extLst>
              <a:ext uri="{FF2B5EF4-FFF2-40B4-BE49-F238E27FC236}">
                <a16:creationId xmlns:a16="http://schemas.microsoft.com/office/drawing/2014/main" id="{EB37ADEA-647B-4670-A809-228247F3C62E}"/>
              </a:ext>
            </a:extLst>
          </p:cNvPr>
          <p:cNvSpPr txBox="1"/>
          <p:nvPr/>
        </p:nvSpPr>
        <p:spPr>
          <a:xfrm>
            <a:off x="5215831" y="4522227"/>
            <a:ext cx="2863889" cy="323165"/>
          </a:xfrm>
          <a:prstGeom prst="rect">
            <a:avLst/>
          </a:prstGeom>
          <a:noFill/>
          <a:ln>
            <a:solidFill>
              <a:schemeClr val="accent1"/>
            </a:solidFill>
          </a:ln>
        </p:spPr>
        <p:txBody>
          <a:bodyPr wrap="square" rtlCol="0">
            <a:spAutoFit/>
          </a:bodyPr>
          <a:lstStyle/>
          <a:p>
            <a:pPr algn="ctr"/>
            <a:r>
              <a:rPr lang="it-IT" sz="1500" dirty="0">
                <a:solidFill>
                  <a:schemeClr val="tx1"/>
                </a:solidFill>
              </a:rPr>
              <a:t>Modelli Continui</a:t>
            </a:r>
          </a:p>
        </p:txBody>
      </p:sp>
      <p:pic>
        <p:nvPicPr>
          <p:cNvPr id="5" name="Immagine 4" descr="Immagine che contiene bigliettodavisita, testo, accessorio, ombrello&#10;&#10;Descrizione generata automaticamente">
            <a:extLst>
              <a:ext uri="{FF2B5EF4-FFF2-40B4-BE49-F238E27FC236}">
                <a16:creationId xmlns:a16="http://schemas.microsoft.com/office/drawing/2014/main" id="{2FF3329F-D37E-4725-946A-16442B821B98}"/>
              </a:ext>
            </a:extLst>
          </p:cNvPr>
          <p:cNvPicPr>
            <a:picLocks noChangeAspect="1"/>
          </p:cNvPicPr>
          <p:nvPr/>
        </p:nvPicPr>
        <p:blipFill>
          <a:blip r:embed="rId3"/>
          <a:stretch>
            <a:fillRect/>
          </a:stretch>
        </p:blipFill>
        <p:spPr>
          <a:xfrm>
            <a:off x="284459" y="724222"/>
            <a:ext cx="3496706" cy="3496706"/>
          </a:xfrm>
          <a:prstGeom prst="rect">
            <a:avLst/>
          </a:prstGeom>
          <a:ln w="28575" cap="sq">
            <a:solidFill>
              <a:schemeClr val="accent1"/>
            </a:solidFill>
            <a:miter lim="800000"/>
          </a:ln>
          <a:effectLst>
            <a:outerShdw blurRad="57150" dist="50800" dir="2700000" algn="tl" rotWithShape="0">
              <a:srgbClr val="000000">
                <a:alpha val="40000"/>
              </a:srgbClr>
            </a:outerShdw>
          </a:effectLst>
        </p:spPr>
      </p:pic>
      <p:pic>
        <p:nvPicPr>
          <p:cNvPr id="6" name="Immagine 5">
            <a:extLst>
              <a:ext uri="{FF2B5EF4-FFF2-40B4-BE49-F238E27FC236}">
                <a16:creationId xmlns:a16="http://schemas.microsoft.com/office/drawing/2014/main" id="{10CB420A-2261-CBB1-2160-0FBE4A87B0D7}"/>
              </a:ext>
            </a:extLst>
          </p:cNvPr>
          <p:cNvPicPr>
            <a:picLocks noChangeAspect="1"/>
          </p:cNvPicPr>
          <p:nvPr/>
        </p:nvPicPr>
        <p:blipFill>
          <a:blip r:embed="rId4"/>
          <a:srcRect/>
          <a:stretch/>
        </p:blipFill>
        <p:spPr>
          <a:xfrm>
            <a:off x="4497469" y="694916"/>
            <a:ext cx="4300614" cy="3526011"/>
          </a:xfrm>
          <a:prstGeom prst="rect">
            <a:avLst/>
          </a:prstGeom>
          <a:ln w="28575">
            <a:noFill/>
          </a:ln>
        </p:spPr>
      </p:pic>
      <p:sp>
        <p:nvSpPr>
          <p:cNvPr id="2" name="Segnaposto numero diapositiva 1">
            <a:extLst>
              <a:ext uri="{FF2B5EF4-FFF2-40B4-BE49-F238E27FC236}">
                <a16:creationId xmlns:a16="http://schemas.microsoft.com/office/drawing/2014/main" id="{EFF12934-88D0-7831-5B2B-C0320F3E6ABF}"/>
              </a:ext>
            </a:extLst>
          </p:cNvPr>
          <p:cNvSpPr>
            <a:spLocks noGrp="1"/>
          </p:cNvSpPr>
          <p:nvPr>
            <p:ph type="sldNum" idx="12"/>
          </p:nvPr>
        </p:nvSpPr>
        <p:spPr>
          <a:xfrm>
            <a:off x="4223119" y="4820233"/>
            <a:ext cx="548700" cy="323166"/>
          </a:xfrm>
        </p:spPr>
        <p:txBody>
          <a:bodyPr/>
          <a:lstStyle/>
          <a:p>
            <a:pPr marL="0" lvl="0" indent="0" algn="ctr" rtl="0">
              <a:spcBef>
                <a:spcPts val="0"/>
              </a:spcBef>
              <a:spcAft>
                <a:spcPts val="0"/>
              </a:spcAft>
              <a:buNone/>
            </a:pPr>
            <a:fld id="{00000000-1234-1234-1234-123412341234}" type="slidenum">
              <a:rPr lang="it-IT" smtClean="0">
                <a:latin typeface="+mn-lt"/>
              </a:rPr>
              <a:t>6</a:t>
            </a:fld>
            <a:r>
              <a:rPr lang="it-IT" dirty="0">
                <a:latin typeface="+mn-lt"/>
              </a:rPr>
              <a:t> di 26</a:t>
            </a:r>
          </a:p>
        </p:txBody>
      </p:sp>
    </p:spTree>
    <p:extLst>
      <p:ext uri="{BB962C8B-B14F-4D97-AF65-F5344CB8AC3E}">
        <p14:creationId xmlns:p14="http://schemas.microsoft.com/office/powerpoint/2010/main" val="1202426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5"/>
          <p:cNvSpPr txBox="1">
            <a:spLocks noGrp="1"/>
          </p:cNvSpPr>
          <p:nvPr>
            <p:ph type="ctrTitle"/>
          </p:nvPr>
        </p:nvSpPr>
        <p:spPr>
          <a:xfrm>
            <a:off x="855300" y="775855"/>
            <a:ext cx="7433400" cy="160651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it-IT" dirty="0">
                <a:solidFill>
                  <a:srgbClr val="43FF98"/>
                </a:solidFill>
              </a:rPr>
              <a:t>2.</a:t>
            </a:r>
            <a:endParaRPr dirty="0">
              <a:solidFill>
                <a:srgbClr val="43FF98"/>
              </a:solidFill>
            </a:endParaRPr>
          </a:p>
          <a:p>
            <a:pPr marL="0" lvl="0" indent="0" algn="ctr" rtl="0">
              <a:spcBef>
                <a:spcPts val="0"/>
              </a:spcBef>
              <a:spcAft>
                <a:spcPts val="0"/>
              </a:spcAft>
              <a:buNone/>
            </a:pPr>
            <a:r>
              <a:rPr lang="en" dirty="0"/>
              <a:t>Stato dell’Arte</a:t>
            </a:r>
            <a:endParaRPr dirty="0"/>
          </a:p>
        </p:txBody>
      </p:sp>
    </p:spTree>
    <p:extLst>
      <p:ext uri="{BB962C8B-B14F-4D97-AF65-F5344CB8AC3E}">
        <p14:creationId xmlns:p14="http://schemas.microsoft.com/office/powerpoint/2010/main" val="312176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27"/>
                                        </p:tgtEl>
                                        <p:attrNameLst>
                                          <p:attrName>style.visibility</p:attrName>
                                        </p:attrNameLst>
                                      </p:cBhvr>
                                      <p:to>
                                        <p:strVal val="visible"/>
                                      </p:to>
                                    </p:set>
                                    <p:anim calcmode="lin" valueType="num">
                                      <p:cBhvr additive="base">
                                        <p:cTn id="7" dur="500" fill="hold"/>
                                        <p:tgtEl>
                                          <p:spTgt spid="727"/>
                                        </p:tgtEl>
                                        <p:attrNameLst>
                                          <p:attrName>ppt_x</p:attrName>
                                        </p:attrNameLst>
                                      </p:cBhvr>
                                      <p:tavLst>
                                        <p:tav tm="0">
                                          <p:val>
                                            <p:strVal val="0-#ppt_w/2"/>
                                          </p:val>
                                        </p:tav>
                                        <p:tav tm="100000">
                                          <p:val>
                                            <p:strVal val="#ppt_x"/>
                                          </p:val>
                                        </p:tav>
                                      </p:tavLst>
                                    </p:anim>
                                    <p:anim calcmode="lin" valueType="num">
                                      <p:cBhvr additive="base">
                                        <p:cTn id="8" dur="500" fill="hold"/>
                                        <p:tgtEl>
                                          <p:spTgt spid="7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7"/>
          <p:cNvSpPr txBox="1">
            <a:spLocks noGrp="1"/>
          </p:cNvSpPr>
          <p:nvPr>
            <p:ph type="sldNum" idx="12"/>
          </p:nvPr>
        </p:nvSpPr>
        <p:spPr>
          <a:xfrm>
            <a:off x="4297650" y="4815839"/>
            <a:ext cx="548700" cy="32755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latin typeface="+mn-lt"/>
              </a:rPr>
              <a:t>8</a:t>
            </a:fld>
            <a:r>
              <a:rPr lang="en" dirty="0">
                <a:latin typeface="+mn-lt"/>
              </a:rPr>
              <a:t> </a:t>
            </a:r>
            <a:r>
              <a:rPr lang="it-IT" dirty="0">
                <a:latin typeface="+mn-lt"/>
              </a:rPr>
              <a:t>di 26</a:t>
            </a:r>
            <a:endParaRPr dirty="0">
              <a:latin typeface="+mn-lt"/>
            </a:endParaRPr>
          </a:p>
        </p:txBody>
      </p:sp>
      <p:sp>
        <p:nvSpPr>
          <p:cNvPr id="739" name="Google Shape;739;p17"/>
          <p:cNvSpPr txBox="1">
            <a:spLocks noGrp="1"/>
          </p:cNvSpPr>
          <p:nvPr>
            <p:ph type="title" idx="4294967295"/>
          </p:nvPr>
        </p:nvSpPr>
        <p:spPr>
          <a:xfrm>
            <a:off x="666751" y="83156"/>
            <a:ext cx="7943850" cy="395288"/>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latin typeface="+mj-lt"/>
              </a:rPr>
              <a:t>Tendenze nei sistemi di raccomandazione in ambito musicale</a:t>
            </a:r>
            <a:endParaRPr dirty="0">
              <a:latin typeface="+mj-lt"/>
            </a:endParaRPr>
          </a:p>
        </p:txBody>
      </p:sp>
      <p:sp>
        <p:nvSpPr>
          <p:cNvPr id="7" name="CasellaDiTesto 6">
            <a:extLst>
              <a:ext uri="{FF2B5EF4-FFF2-40B4-BE49-F238E27FC236}">
                <a16:creationId xmlns:a16="http://schemas.microsoft.com/office/drawing/2014/main" id="{113FD54C-F70C-4BB0-ACE8-CD524A14E634}"/>
              </a:ext>
            </a:extLst>
          </p:cNvPr>
          <p:cNvSpPr txBox="1"/>
          <p:nvPr/>
        </p:nvSpPr>
        <p:spPr>
          <a:xfrm>
            <a:off x="6007965" y="4329620"/>
            <a:ext cx="2863889" cy="584775"/>
          </a:xfrm>
          <a:prstGeom prst="rect">
            <a:avLst/>
          </a:prstGeom>
          <a:noFill/>
          <a:ln>
            <a:solidFill>
              <a:schemeClr val="accent1"/>
            </a:solidFill>
          </a:ln>
        </p:spPr>
        <p:txBody>
          <a:bodyPr wrap="square" rtlCol="0">
            <a:spAutoFit/>
          </a:bodyPr>
          <a:lstStyle/>
          <a:p>
            <a:pPr algn="ctr"/>
            <a:r>
              <a:rPr lang="en-US" sz="800" b="0" i="0" u="none" strike="noStrike" baseline="0" dirty="0" err="1">
                <a:solidFill>
                  <a:schemeClr val="tx1"/>
                </a:solidFill>
                <a:latin typeface="+mn-lt"/>
              </a:rPr>
              <a:t>Batmaz</a:t>
            </a:r>
            <a:r>
              <a:rPr lang="en-US" sz="800" b="0" i="0" u="none" strike="noStrike" baseline="0" dirty="0">
                <a:solidFill>
                  <a:schemeClr val="tx1"/>
                </a:solidFill>
                <a:latin typeface="+mn-lt"/>
              </a:rPr>
              <a:t>, Z., </a:t>
            </a:r>
            <a:r>
              <a:rPr lang="en-US" sz="800" b="0" i="0" u="none" strike="noStrike" baseline="0" dirty="0" err="1">
                <a:solidFill>
                  <a:schemeClr val="tx1"/>
                </a:solidFill>
                <a:latin typeface="+mn-lt"/>
              </a:rPr>
              <a:t>Yurekli</a:t>
            </a:r>
            <a:r>
              <a:rPr lang="en-US" sz="800" b="0" i="0" u="none" strike="noStrike" baseline="0" dirty="0">
                <a:solidFill>
                  <a:schemeClr val="tx1"/>
                </a:solidFill>
                <a:latin typeface="+mn-lt"/>
              </a:rPr>
              <a:t>, A., Bilge, A., &amp; </a:t>
            </a:r>
            <a:r>
              <a:rPr lang="en-US" sz="800" b="0" i="0" u="none" strike="noStrike" baseline="0" dirty="0" err="1">
                <a:solidFill>
                  <a:schemeClr val="tx1"/>
                </a:solidFill>
                <a:latin typeface="+mn-lt"/>
              </a:rPr>
              <a:t>Kaleli</a:t>
            </a:r>
            <a:r>
              <a:rPr lang="en-US" sz="800" b="0" i="0" u="none" strike="noStrike" baseline="0" dirty="0">
                <a:solidFill>
                  <a:schemeClr val="tx1"/>
                </a:solidFill>
                <a:latin typeface="+mn-lt"/>
              </a:rPr>
              <a:t>, C. (2019). A review on deep learning for recommender systems: challenges and remedies. Artificial Intelligence Review, 52(1), 1-37.</a:t>
            </a:r>
            <a:endParaRPr lang="it-IT" sz="800" dirty="0">
              <a:solidFill>
                <a:schemeClr val="tx1"/>
              </a:solidFill>
              <a:latin typeface="+mn-lt"/>
            </a:endParaRPr>
          </a:p>
        </p:txBody>
      </p:sp>
      <p:graphicFrame>
        <p:nvGraphicFramePr>
          <p:cNvPr id="9" name="Grafico 8">
            <a:extLst>
              <a:ext uri="{FF2B5EF4-FFF2-40B4-BE49-F238E27FC236}">
                <a16:creationId xmlns:a16="http://schemas.microsoft.com/office/drawing/2014/main" id="{DB6588D5-EB7C-4B95-8772-3122BE3F2070}"/>
              </a:ext>
            </a:extLst>
          </p:cNvPr>
          <p:cNvGraphicFramePr/>
          <p:nvPr>
            <p:extLst>
              <p:ext uri="{D42A27DB-BD31-4B8C-83A1-F6EECF244321}">
                <p14:modId xmlns:p14="http://schemas.microsoft.com/office/powerpoint/2010/main" val="2446301996"/>
              </p:ext>
            </p:extLst>
          </p:nvPr>
        </p:nvGraphicFramePr>
        <p:xfrm>
          <a:off x="114984" y="675703"/>
          <a:ext cx="8756870" cy="3574828"/>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5A541843-0372-D984-BA3B-E4D2494056F9}"/>
              </a:ext>
            </a:extLst>
          </p:cNvPr>
          <p:cNvSpPr txBox="1"/>
          <p:nvPr/>
        </p:nvSpPr>
        <p:spPr>
          <a:xfrm>
            <a:off x="4331273" y="4182967"/>
            <a:ext cx="1095884" cy="230832"/>
          </a:xfrm>
          <a:prstGeom prst="rect">
            <a:avLst/>
          </a:prstGeom>
          <a:noFill/>
        </p:spPr>
        <p:txBody>
          <a:bodyPr wrap="square" rtlCol="0">
            <a:spAutoFit/>
          </a:bodyPr>
          <a:lstStyle/>
          <a:p>
            <a:r>
              <a:rPr lang="it-IT" sz="900" dirty="0">
                <a:solidFill>
                  <a:schemeClr val="tx1"/>
                </a:solidFill>
              </a:rPr>
              <a:t>Numero di paper</a:t>
            </a:r>
          </a:p>
        </p:txBody>
      </p:sp>
    </p:spTree>
    <p:extLst>
      <p:ext uri="{BB962C8B-B14F-4D97-AF65-F5344CB8AC3E}">
        <p14:creationId xmlns:p14="http://schemas.microsoft.com/office/powerpoint/2010/main" val="2610435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7"/>
          <p:cNvSpPr txBox="1">
            <a:spLocks noGrp="1"/>
          </p:cNvSpPr>
          <p:nvPr>
            <p:ph type="sldNum" idx="12"/>
          </p:nvPr>
        </p:nvSpPr>
        <p:spPr>
          <a:xfrm>
            <a:off x="4297650" y="4829387"/>
            <a:ext cx="548700" cy="31401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latin typeface="+mn-lt"/>
              </a:rPr>
              <a:t>9</a:t>
            </a:fld>
            <a:r>
              <a:rPr lang="en" dirty="0">
                <a:latin typeface="+mn-lt"/>
              </a:rPr>
              <a:t> </a:t>
            </a:r>
            <a:r>
              <a:rPr lang="it-IT" dirty="0">
                <a:latin typeface="+mn-lt"/>
              </a:rPr>
              <a:t>di 26</a:t>
            </a:r>
            <a:endParaRPr dirty="0">
              <a:latin typeface="+mn-lt"/>
            </a:endParaRPr>
          </a:p>
        </p:txBody>
      </p:sp>
      <p:sp>
        <p:nvSpPr>
          <p:cNvPr id="739" name="Google Shape;739;p17"/>
          <p:cNvSpPr txBox="1">
            <a:spLocks noGrp="1"/>
          </p:cNvSpPr>
          <p:nvPr>
            <p:ph type="title" idx="4294967295"/>
          </p:nvPr>
        </p:nvSpPr>
        <p:spPr>
          <a:xfrm>
            <a:off x="1515775" y="0"/>
            <a:ext cx="6661150" cy="39687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latin typeface="+mj-lt"/>
              </a:rPr>
              <a:t>Difficoltà legate ai sistemi di raccomandazione</a:t>
            </a:r>
            <a:endParaRPr dirty="0">
              <a:latin typeface="+mj-lt"/>
            </a:endParaRPr>
          </a:p>
        </p:txBody>
      </p:sp>
      <p:sp>
        <p:nvSpPr>
          <p:cNvPr id="740" name="Google Shape;740;p17"/>
          <p:cNvSpPr txBox="1">
            <a:spLocks noGrp="1"/>
          </p:cNvSpPr>
          <p:nvPr>
            <p:ph type="body" idx="4294967295"/>
          </p:nvPr>
        </p:nvSpPr>
        <p:spPr>
          <a:xfrm>
            <a:off x="476459" y="1164018"/>
            <a:ext cx="3925888" cy="29718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 b="1" dirty="0">
                <a:latin typeface="+mn-lt"/>
              </a:rPr>
              <a:t>Problemi legati alla sparsità dei dati</a:t>
            </a:r>
          </a:p>
          <a:p>
            <a:pPr marL="76200" lvl="0" indent="0" algn="l" rtl="0">
              <a:spcBef>
                <a:spcPts val="0"/>
              </a:spcBef>
              <a:spcAft>
                <a:spcPts val="0"/>
              </a:spcAft>
              <a:buSzPts val="2400"/>
              <a:buNone/>
            </a:pPr>
            <a:endParaRPr dirty="0">
              <a:latin typeface="+mn-lt"/>
            </a:endParaRPr>
          </a:p>
          <a:p>
            <a:pPr marL="457200" lvl="0" indent="-381000" algn="l" rtl="0">
              <a:spcBef>
                <a:spcPts val="0"/>
              </a:spcBef>
              <a:spcAft>
                <a:spcPts val="0"/>
              </a:spcAft>
              <a:buSzPts val="2400"/>
              <a:buChar char="▹"/>
            </a:pPr>
            <a:r>
              <a:rPr lang="en" b="1" dirty="0">
                <a:latin typeface="+mn-lt"/>
              </a:rPr>
              <a:t>Cold Start</a:t>
            </a:r>
          </a:p>
          <a:p>
            <a:pPr lvl="1">
              <a:spcBef>
                <a:spcPts val="0"/>
              </a:spcBef>
              <a:buChar char="▹"/>
            </a:pPr>
            <a:r>
              <a:rPr lang="en" dirty="0">
                <a:solidFill>
                  <a:srgbClr val="FF9A17"/>
                </a:solidFill>
                <a:latin typeface="+mn-lt"/>
              </a:rPr>
              <a:t>New User Problem </a:t>
            </a:r>
          </a:p>
          <a:p>
            <a:pPr lvl="1">
              <a:spcBef>
                <a:spcPts val="0"/>
              </a:spcBef>
              <a:buChar char="▹"/>
            </a:pPr>
            <a:r>
              <a:rPr lang="it-IT" dirty="0">
                <a:solidFill>
                  <a:schemeClr val="accent2">
                    <a:lumMod val="75000"/>
                  </a:schemeClr>
                </a:solidFill>
                <a:latin typeface="+mn-lt"/>
              </a:rPr>
              <a:t>N</a:t>
            </a:r>
            <a:r>
              <a:rPr lang="en" dirty="0">
                <a:solidFill>
                  <a:schemeClr val="accent2">
                    <a:lumMod val="75000"/>
                  </a:schemeClr>
                </a:solidFill>
                <a:latin typeface="+mn-lt"/>
              </a:rPr>
              <a:t>ew Item Problem</a:t>
            </a:r>
          </a:p>
        </p:txBody>
      </p:sp>
      <p:graphicFrame>
        <p:nvGraphicFramePr>
          <p:cNvPr id="10" name="Google Shape;822;p24">
            <a:extLst>
              <a:ext uri="{FF2B5EF4-FFF2-40B4-BE49-F238E27FC236}">
                <a16:creationId xmlns:a16="http://schemas.microsoft.com/office/drawing/2014/main" id="{2CB3B702-CCC4-448D-9448-962CD0FBDED9}"/>
              </a:ext>
            </a:extLst>
          </p:cNvPr>
          <p:cNvGraphicFramePr/>
          <p:nvPr>
            <p:extLst>
              <p:ext uri="{D42A27DB-BD31-4B8C-83A1-F6EECF244321}">
                <p14:modId xmlns:p14="http://schemas.microsoft.com/office/powerpoint/2010/main" val="3190925063"/>
              </p:ext>
            </p:extLst>
          </p:nvPr>
        </p:nvGraphicFramePr>
        <p:xfrm>
          <a:off x="5201971" y="951574"/>
          <a:ext cx="3772696" cy="3396688"/>
        </p:xfrm>
        <a:graphic>
          <a:graphicData uri="http://schemas.openxmlformats.org/drawingml/2006/table">
            <a:tbl>
              <a:tblPr>
                <a:noFill/>
                <a:tableStyleId>{31778BD7-CB1E-45C7-9444-F9178D188997}</a:tableStyleId>
              </a:tblPr>
              <a:tblGrid>
                <a:gridCol w="943174">
                  <a:extLst>
                    <a:ext uri="{9D8B030D-6E8A-4147-A177-3AD203B41FA5}">
                      <a16:colId xmlns:a16="http://schemas.microsoft.com/office/drawing/2014/main" val="20000"/>
                    </a:ext>
                  </a:extLst>
                </a:gridCol>
                <a:gridCol w="943174">
                  <a:extLst>
                    <a:ext uri="{9D8B030D-6E8A-4147-A177-3AD203B41FA5}">
                      <a16:colId xmlns:a16="http://schemas.microsoft.com/office/drawing/2014/main" val="20001"/>
                    </a:ext>
                  </a:extLst>
                </a:gridCol>
                <a:gridCol w="943174">
                  <a:extLst>
                    <a:ext uri="{9D8B030D-6E8A-4147-A177-3AD203B41FA5}">
                      <a16:colId xmlns:a16="http://schemas.microsoft.com/office/drawing/2014/main" val="20002"/>
                    </a:ext>
                  </a:extLst>
                </a:gridCol>
                <a:gridCol w="943174">
                  <a:extLst>
                    <a:ext uri="{9D8B030D-6E8A-4147-A177-3AD203B41FA5}">
                      <a16:colId xmlns:a16="http://schemas.microsoft.com/office/drawing/2014/main" val="20003"/>
                    </a:ext>
                  </a:extLst>
                </a:gridCol>
              </a:tblGrid>
              <a:tr h="424586">
                <a:tc>
                  <a:txBody>
                    <a:bodyPr/>
                    <a:lstStyle/>
                    <a:p>
                      <a:pPr marL="0" lvl="0" indent="0" algn="l" rtl="0">
                        <a:spcBef>
                          <a:spcPts val="0"/>
                        </a:spcBef>
                        <a:spcAft>
                          <a:spcPts val="0"/>
                        </a:spcAft>
                        <a:buNone/>
                      </a:pPr>
                      <a:endParaRPr dirty="0">
                        <a:solidFill>
                          <a:schemeClr val="dk2"/>
                        </a:solidFill>
                        <a:latin typeface="+mn-lt"/>
                        <a:ea typeface="Catamaran Thin"/>
                        <a:cs typeface="Catamaran Thin"/>
                        <a:sym typeface="Catamaran Thi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300" b="1" dirty="0">
                          <a:solidFill>
                            <a:schemeClr val="dk2"/>
                          </a:solidFill>
                          <a:latin typeface="+mn-lt"/>
                          <a:ea typeface="Catamaran Thin"/>
                          <a:cs typeface="Catamaran Thin"/>
                          <a:sym typeface="Catamaran Thin"/>
                        </a:rPr>
                        <a:t>Item A</a:t>
                      </a:r>
                      <a:endParaRPr sz="1300" b="1" dirty="0">
                        <a:solidFill>
                          <a:schemeClr val="dk2"/>
                        </a:solidFill>
                        <a:latin typeface="+mn-lt"/>
                        <a:ea typeface="Catamaran Thin"/>
                        <a:cs typeface="Catamaran Thin"/>
                        <a:sym typeface="Catamaran Thi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tc>
                  <a:txBody>
                    <a:bodyPr/>
                    <a:lstStyle/>
                    <a:p>
                      <a:pPr marL="0" lvl="0" indent="0" algn="ctr" rtl="0">
                        <a:spcBef>
                          <a:spcPts val="0"/>
                        </a:spcBef>
                        <a:spcAft>
                          <a:spcPts val="0"/>
                        </a:spcAft>
                        <a:buNone/>
                      </a:pPr>
                      <a:r>
                        <a:rPr lang="en" sz="1300" b="1" dirty="0">
                          <a:solidFill>
                            <a:schemeClr val="dk2"/>
                          </a:solidFill>
                          <a:latin typeface="+mn-lt"/>
                          <a:ea typeface="Catamaran Thin"/>
                          <a:cs typeface="Catamaran Thin"/>
                          <a:sym typeface="Catamaran Thin"/>
                        </a:rPr>
                        <a:t>Item B</a:t>
                      </a:r>
                      <a:endParaRPr sz="1300" b="1" dirty="0">
                        <a:solidFill>
                          <a:schemeClr val="dk2"/>
                        </a:solidFill>
                        <a:latin typeface="+mn-lt"/>
                        <a:ea typeface="Catamaran Thin"/>
                        <a:cs typeface="Catamaran Thin"/>
                        <a:sym typeface="Catamaran Thin"/>
                      </a:endParaRPr>
                    </a:p>
                  </a:txBody>
                  <a:tcPr marL="91425" marR="91425" marT="68575" marB="6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300" b="1" u="sng" dirty="0">
                          <a:solidFill>
                            <a:schemeClr val="dk2"/>
                          </a:solidFill>
                          <a:latin typeface="+mn-lt"/>
                          <a:ea typeface="Catamaran Thin"/>
                          <a:cs typeface="Catamaran Thin"/>
                          <a:sym typeface="Catamaran Thin"/>
                        </a:rPr>
                        <a:t>New Item</a:t>
                      </a:r>
                      <a:endParaRPr sz="1300" b="1" u="sng" dirty="0">
                        <a:solidFill>
                          <a:schemeClr val="dk2"/>
                        </a:solidFill>
                        <a:latin typeface="+mn-lt"/>
                        <a:ea typeface="Catamaran Thin"/>
                        <a:cs typeface="Catamaran Thin"/>
                        <a:sym typeface="Catamaran Thin"/>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extLst>
                  <a:ext uri="{0D108BD9-81ED-4DB2-BD59-A6C34878D82A}">
                    <a16:rowId xmlns:a16="http://schemas.microsoft.com/office/drawing/2014/main" val="10000"/>
                  </a:ext>
                </a:extLst>
              </a:tr>
              <a:tr h="424586">
                <a:tc>
                  <a:txBody>
                    <a:bodyPr/>
                    <a:lstStyle/>
                    <a:p>
                      <a:pPr marL="0" lvl="0" indent="0" algn="ctr" rtl="0">
                        <a:spcBef>
                          <a:spcPts val="0"/>
                        </a:spcBef>
                        <a:spcAft>
                          <a:spcPts val="0"/>
                        </a:spcAft>
                        <a:buNone/>
                      </a:pPr>
                      <a:r>
                        <a:rPr lang="en" sz="1300" b="1" dirty="0">
                          <a:solidFill>
                            <a:schemeClr val="dk2"/>
                          </a:solidFill>
                          <a:latin typeface="+mn-lt"/>
                          <a:ea typeface="Catamaran Thin"/>
                          <a:cs typeface="Catamaran Thin"/>
                          <a:sym typeface="Catamaran Thin"/>
                        </a:rPr>
                        <a:t>User 1</a:t>
                      </a:r>
                      <a:endParaRPr sz="1300" b="1" dirty="0">
                        <a:solidFill>
                          <a:schemeClr val="dk2"/>
                        </a:solidFill>
                        <a:latin typeface="+mn-lt"/>
                        <a:ea typeface="Catamaran Thin"/>
                        <a:cs typeface="Catamaran Thin"/>
                        <a:sym typeface="Catamaran Thi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4</a:t>
                      </a:r>
                      <a:endParaRPr sz="1400" b="0"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tc>
                  <a:txBody>
                    <a:bodyPr/>
                    <a:lstStyle/>
                    <a:p>
                      <a:pPr marL="0" lvl="0" indent="0" algn="ctr" rtl="0">
                        <a:spcBef>
                          <a:spcPts val="0"/>
                        </a:spcBef>
                        <a:spcAft>
                          <a:spcPts val="0"/>
                        </a:spcAft>
                        <a:buNone/>
                      </a:pPr>
                      <a:r>
                        <a:rPr lang="en" sz="1800" b="1" dirty="0">
                          <a:solidFill>
                            <a:schemeClr val="dk1"/>
                          </a:solidFill>
                          <a:latin typeface="+mn-lt"/>
                          <a:ea typeface="Catamaran"/>
                          <a:cs typeface="Catamaran"/>
                          <a:sym typeface="Catamaran"/>
                        </a:rPr>
                        <a:t>5</a:t>
                      </a:r>
                      <a:endParaRPr sz="1800" b="1"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extLst>
                  <a:ext uri="{0D108BD9-81ED-4DB2-BD59-A6C34878D82A}">
                    <a16:rowId xmlns:a16="http://schemas.microsoft.com/office/drawing/2014/main" val="10001"/>
                  </a:ext>
                </a:extLst>
              </a:tr>
              <a:tr h="424586">
                <a:tc>
                  <a:txBody>
                    <a:bodyPr/>
                    <a:lstStyle/>
                    <a:p>
                      <a:pPr marL="0" lvl="0" indent="0" algn="ctr" rtl="0">
                        <a:spcBef>
                          <a:spcPts val="0"/>
                        </a:spcBef>
                        <a:spcAft>
                          <a:spcPts val="0"/>
                        </a:spcAft>
                        <a:buNone/>
                      </a:pPr>
                      <a:r>
                        <a:rPr lang="en" sz="1300" b="1" dirty="0">
                          <a:solidFill>
                            <a:schemeClr val="dk2"/>
                          </a:solidFill>
                          <a:latin typeface="+mn-lt"/>
                          <a:ea typeface="Catamaran Thin"/>
                          <a:cs typeface="Catamaran Thin"/>
                          <a:sym typeface="Catamaran Thin"/>
                        </a:rPr>
                        <a:t>User 2</a:t>
                      </a:r>
                      <a:endParaRPr sz="1300" b="1" dirty="0">
                        <a:solidFill>
                          <a:schemeClr val="dk2"/>
                        </a:solidFill>
                        <a:latin typeface="+mn-lt"/>
                        <a:ea typeface="Catamaran Thin"/>
                        <a:cs typeface="Catamaran Thin"/>
                        <a:sym typeface="Catamaran Thi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800" b="1" dirty="0">
                          <a:solidFill>
                            <a:schemeClr val="dk1"/>
                          </a:solidFill>
                          <a:latin typeface="+mn-lt"/>
                          <a:ea typeface="Catamaran"/>
                          <a:cs typeface="Catamaran"/>
                          <a:sym typeface="Catamaran"/>
                        </a:rPr>
                        <a:t>1</a:t>
                      </a:r>
                      <a:endParaRPr sz="1800" b="1"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extLst>
                  <a:ext uri="{0D108BD9-81ED-4DB2-BD59-A6C34878D82A}">
                    <a16:rowId xmlns:a16="http://schemas.microsoft.com/office/drawing/2014/main" val="10002"/>
                  </a:ext>
                </a:extLst>
              </a:tr>
              <a:tr h="424586">
                <a:tc>
                  <a:txBody>
                    <a:bodyPr/>
                    <a:lstStyle/>
                    <a:p>
                      <a:pPr marL="0" lvl="0" indent="0" algn="ctr" rtl="0">
                        <a:spcBef>
                          <a:spcPts val="0"/>
                        </a:spcBef>
                        <a:spcAft>
                          <a:spcPts val="0"/>
                        </a:spcAft>
                        <a:buNone/>
                      </a:pPr>
                      <a:r>
                        <a:rPr lang="en" sz="1300" b="1" dirty="0">
                          <a:solidFill>
                            <a:schemeClr val="dk2"/>
                          </a:solidFill>
                          <a:latin typeface="+mn-lt"/>
                          <a:ea typeface="Catamaran Thin"/>
                          <a:cs typeface="Catamaran Thin"/>
                          <a:sym typeface="Catamaran Thin"/>
                        </a:rPr>
                        <a:t>User 3</a:t>
                      </a:r>
                      <a:endParaRPr sz="1300" b="1" dirty="0">
                        <a:solidFill>
                          <a:schemeClr val="dk2"/>
                        </a:solidFill>
                        <a:latin typeface="+mn-lt"/>
                        <a:ea typeface="Catamaran Thin"/>
                        <a:cs typeface="Catamaran Thin"/>
                        <a:sym typeface="Catamaran Thi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tc>
                  <a:txBody>
                    <a:bodyPr/>
                    <a:lstStyle/>
                    <a:p>
                      <a:pPr marL="0" lvl="0" indent="0" algn="ctr" rtl="0">
                        <a:spcBef>
                          <a:spcPts val="0"/>
                        </a:spcBef>
                        <a:spcAft>
                          <a:spcPts val="0"/>
                        </a:spcAft>
                        <a:buNone/>
                      </a:pPr>
                      <a:r>
                        <a:rPr lang="en" sz="1800" b="1" dirty="0">
                          <a:solidFill>
                            <a:schemeClr val="dk1"/>
                          </a:solidFill>
                          <a:latin typeface="+mn-lt"/>
                          <a:ea typeface="Catamaran"/>
                          <a:cs typeface="Catamaran"/>
                          <a:sym typeface="Catamaran"/>
                        </a:rPr>
                        <a:t>2</a:t>
                      </a:r>
                      <a:endParaRPr sz="1800" b="1"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extLst>
                  <a:ext uri="{0D108BD9-81ED-4DB2-BD59-A6C34878D82A}">
                    <a16:rowId xmlns:a16="http://schemas.microsoft.com/office/drawing/2014/main" val="10003"/>
                  </a:ext>
                </a:extLst>
              </a:tr>
              <a:tr h="424586">
                <a:tc>
                  <a:txBody>
                    <a:bodyPr/>
                    <a:lstStyle/>
                    <a:p>
                      <a:pPr marL="0" lvl="0" indent="0" algn="ctr" rtl="0">
                        <a:spcBef>
                          <a:spcPts val="0"/>
                        </a:spcBef>
                        <a:spcAft>
                          <a:spcPts val="0"/>
                        </a:spcAft>
                        <a:buNone/>
                      </a:pPr>
                      <a:r>
                        <a:rPr lang="it-IT" sz="1300" b="1" dirty="0">
                          <a:solidFill>
                            <a:schemeClr val="dk2"/>
                          </a:solidFill>
                          <a:latin typeface="+mn-lt"/>
                          <a:ea typeface="Catamaran Thin"/>
                          <a:cs typeface="Catamaran Thin"/>
                          <a:sym typeface="Catamaran Thin"/>
                        </a:rPr>
                        <a:t>User 4</a:t>
                      </a:r>
                      <a:endParaRPr sz="1300" b="1" dirty="0">
                        <a:solidFill>
                          <a:schemeClr val="dk2"/>
                        </a:solidFill>
                        <a:latin typeface="+mn-lt"/>
                        <a:ea typeface="Catamaran Thin"/>
                        <a:cs typeface="Catamaran Thin"/>
                        <a:sym typeface="Catamaran Thi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800" b="1" dirty="0">
                          <a:solidFill>
                            <a:schemeClr val="dk1"/>
                          </a:solidFill>
                          <a:latin typeface="+mn-lt"/>
                          <a:ea typeface="Catamaran"/>
                          <a:cs typeface="Catamaran"/>
                          <a:sym typeface="Catamaran"/>
                        </a:rPr>
                        <a:t>3</a:t>
                      </a:r>
                      <a:endParaRPr sz="1800" b="1"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extLst>
                  <a:ext uri="{0D108BD9-81ED-4DB2-BD59-A6C34878D82A}">
                    <a16:rowId xmlns:a16="http://schemas.microsoft.com/office/drawing/2014/main" val="1041286915"/>
                  </a:ext>
                </a:extLst>
              </a:tr>
              <a:tr h="424586">
                <a:tc>
                  <a:txBody>
                    <a:bodyPr/>
                    <a:lstStyle/>
                    <a:p>
                      <a:pPr marL="0" lvl="0" indent="0" algn="ctr" rtl="0">
                        <a:spcBef>
                          <a:spcPts val="0"/>
                        </a:spcBef>
                        <a:spcAft>
                          <a:spcPts val="0"/>
                        </a:spcAft>
                        <a:buNone/>
                      </a:pPr>
                      <a:r>
                        <a:rPr lang="it-IT" sz="1300" b="1" dirty="0">
                          <a:solidFill>
                            <a:schemeClr val="dk2"/>
                          </a:solidFill>
                          <a:latin typeface="+mn-lt"/>
                          <a:ea typeface="Catamaran Thin"/>
                          <a:cs typeface="Catamaran Thin"/>
                          <a:sym typeface="Catamaran Thin"/>
                        </a:rPr>
                        <a:t>User 5</a:t>
                      </a:r>
                      <a:endParaRPr sz="1300" b="1" dirty="0">
                        <a:solidFill>
                          <a:schemeClr val="dk2"/>
                        </a:solidFill>
                        <a:latin typeface="+mn-lt"/>
                        <a:ea typeface="Catamaran Thin"/>
                        <a:cs typeface="Catamaran Thin"/>
                        <a:sym typeface="Catamaran Thi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3</a:t>
                      </a:r>
                      <a:endParaRPr sz="1400" b="0"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extLst>
                  <a:ext uri="{0D108BD9-81ED-4DB2-BD59-A6C34878D82A}">
                    <a16:rowId xmlns:a16="http://schemas.microsoft.com/office/drawing/2014/main" val="2351227051"/>
                  </a:ext>
                </a:extLst>
              </a:tr>
              <a:tr h="424586">
                <a:tc>
                  <a:txBody>
                    <a:bodyPr/>
                    <a:lstStyle/>
                    <a:p>
                      <a:pPr marL="0" lvl="0" indent="0" algn="ctr" rtl="0">
                        <a:spcBef>
                          <a:spcPts val="0"/>
                        </a:spcBef>
                        <a:spcAft>
                          <a:spcPts val="0"/>
                        </a:spcAft>
                        <a:buNone/>
                      </a:pPr>
                      <a:r>
                        <a:rPr lang="it-IT" sz="1300" b="1" dirty="0">
                          <a:solidFill>
                            <a:schemeClr val="dk2"/>
                          </a:solidFill>
                          <a:latin typeface="+mn-lt"/>
                          <a:ea typeface="Catamaran Thin"/>
                          <a:cs typeface="Catamaran Thin"/>
                          <a:sym typeface="Catamaran Thin"/>
                        </a:rPr>
                        <a:t>User 6</a:t>
                      </a:r>
                      <a:endParaRPr sz="1300" b="1" dirty="0">
                        <a:solidFill>
                          <a:schemeClr val="dk2"/>
                        </a:solidFill>
                        <a:latin typeface="+mn-lt"/>
                        <a:ea typeface="Catamaran Thin"/>
                        <a:cs typeface="Catamaran Thin"/>
                        <a:sym typeface="Catamaran Thi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800" b="1" dirty="0">
                          <a:solidFill>
                            <a:schemeClr val="dk1"/>
                          </a:solidFill>
                          <a:latin typeface="+mn-lt"/>
                          <a:ea typeface="Catamaran"/>
                          <a:cs typeface="Catamaran"/>
                          <a:sym typeface="Catamaran"/>
                        </a:rPr>
                        <a:t>4</a:t>
                      </a:r>
                      <a:endParaRPr sz="1800" b="1"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2</a:t>
                      </a:r>
                      <a:endParaRPr sz="1400" b="0"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extLst>
                  <a:ext uri="{0D108BD9-81ED-4DB2-BD59-A6C34878D82A}">
                    <a16:rowId xmlns:a16="http://schemas.microsoft.com/office/drawing/2014/main" val="2510129094"/>
                  </a:ext>
                </a:extLst>
              </a:tr>
              <a:tr h="424586">
                <a:tc>
                  <a:txBody>
                    <a:bodyPr/>
                    <a:lstStyle/>
                    <a:p>
                      <a:pPr marL="0" lvl="0" indent="0" algn="ctr" rtl="0">
                        <a:spcBef>
                          <a:spcPts val="0"/>
                        </a:spcBef>
                        <a:spcAft>
                          <a:spcPts val="0"/>
                        </a:spcAft>
                        <a:buNone/>
                      </a:pPr>
                      <a:r>
                        <a:rPr lang="it-IT" sz="1300" b="1" u="sng" dirty="0">
                          <a:solidFill>
                            <a:schemeClr val="dk2"/>
                          </a:solidFill>
                          <a:latin typeface="+mn-lt"/>
                          <a:ea typeface="Catamaran Thin"/>
                          <a:cs typeface="Catamaran Thin"/>
                          <a:sym typeface="Catamaran Thin"/>
                        </a:rPr>
                        <a:t>New User</a:t>
                      </a:r>
                      <a:endParaRPr sz="1300" b="1" u="sng" dirty="0">
                        <a:solidFill>
                          <a:schemeClr val="dk2"/>
                        </a:solidFill>
                        <a:latin typeface="+mn-lt"/>
                        <a:ea typeface="Catamaran Thin"/>
                        <a:cs typeface="Catamaran Thin"/>
                        <a:sym typeface="Catamaran Thi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extLst>
                  <a:ext uri="{0D108BD9-81ED-4DB2-BD59-A6C34878D82A}">
                    <a16:rowId xmlns:a16="http://schemas.microsoft.com/office/drawing/2014/main" val="2239588790"/>
                  </a:ext>
                </a:extLst>
              </a:tr>
            </a:tbl>
          </a:graphicData>
        </a:graphic>
      </p:graphicFrame>
      <p:sp>
        <p:nvSpPr>
          <p:cNvPr id="3" name="Rettangolo 2">
            <a:extLst>
              <a:ext uri="{FF2B5EF4-FFF2-40B4-BE49-F238E27FC236}">
                <a16:creationId xmlns:a16="http://schemas.microsoft.com/office/drawing/2014/main" id="{97E4A831-9E0C-5619-06D7-CED351CA9B49}"/>
              </a:ext>
            </a:extLst>
          </p:cNvPr>
          <p:cNvSpPr/>
          <p:nvPr/>
        </p:nvSpPr>
        <p:spPr>
          <a:xfrm>
            <a:off x="5256055" y="3957747"/>
            <a:ext cx="3718612" cy="390515"/>
          </a:xfrm>
          <a:prstGeom prst="rect">
            <a:avLst/>
          </a:prstGeom>
          <a:noFill/>
          <a:ln>
            <a:solidFill>
              <a:srgbClr val="FF9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3">
            <a:extLst>
              <a:ext uri="{FF2B5EF4-FFF2-40B4-BE49-F238E27FC236}">
                <a16:creationId xmlns:a16="http://schemas.microsoft.com/office/drawing/2014/main" id="{79199D33-0315-880B-1D3A-F36C196CCF5F}"/>
              </a:ext>
            </a:extLst>
          </p:cNvPr>
          <p:cNvSpPr/>
          <p:nvPr/>
        </p:nvSpPr>
        <p:spPr>
          <a:xfrm>
            <a:off x="8089997" y="1033062"/>
            <a:ext cx="816678" cy="3259731"/>
          </a:xfrm>
          <a:prstGeom prst="rect">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00251300"/>
      </p:ext>
    </p:extLst>
  </p:cSld>
  <p:clrMapOvr>
    <a:masterClrMapping/>
  </p:clrMapOvr>
</p:sld>
</file>

<file path=ppt/theme/theme1.xml><?xml version="1.0" encoding="utf-8"?>
<a:theme xmlns:a="http://schemas.openxmlformats.org/drawingml/2006/main" name="Hubert template">
  <a:themeElements>
    <a:clrScheme name="Custom 347">
      <a:dk1>
        <a:srgbClr val="FFFFFF"/>
      </a:dk1>
      <a:lt1>
        <a:srgbClr val="04152C"/>
      </a:lt1>
      <a:dk2>
        <a:srgbClr val="CAD3E2"/>
      </a:dk2>
      <a:lt2>
        <a:srgbClr val="4C5E81"/>
      </a:lt2>
      <a:accent1>
        <a:srgbClr val="8097FF"/>
      </a:accent1>
      <a:accent2>
        <a:srgbClr val="3BE5CC"/>
      </a:accent2>
      <a:accent3>
        <a:srgbClr val="FFC229"/>
      </a:accent3>
      <a:accent4>
        <a:srgbClr val="FF826C"/>
      </a:accent4>
      <a:accent5>
        <a:srgbClr val="A54FA5"/>
      </a:accent5>
      <a:accent6>
        <a:srgbClr val="F00286"/>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1701</TotalTime>
  <Words>2068</Words>
  <Application>Microsoft Office PowerPoint</Application>
  <PresentationFormat>Presentazione su schermo (16:9)</PresentationFormat>
  <Paragraphs>352</Paragraphs>
  <Slides>26</Slides>
  <Notes>26</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26</vt:i4>
      </vt:variant>
    </vt:vector>
  </HeadingPairs>
  <TitlesOfParts>
    <vt:vector size="32" baseType="lpstr">
      <vt:lpstr>CMR10</vt:lpstr>
      <vt:lpstr>Arial</vt:lpstr>
      <vt:lpstr>Catamaran</vt:lpstr>
      <vt:lpstr>Calibri</vt:lpstr>
      <vt:lpstr>Catamaran Thin</vt:lpstr>
      <vt:lpstr>Hubert template</vt:lpstr>
      <vt:lpstr>Presentazione standard di PowerPoint</vt:lpstr>
      <vt:lpstr>ROADMAP</vt:lpstr>
      <vt:lpstr>1. Introduzione</vt:lpstr>
      <vt:lpstr>Un panorama dell’ascolto di musica nel mondo</vt:lpstr>
      <vt:lpstr>Presentazione standard di PowerPoint</vt:lpstr>
      <vt:lpstr>Presentazione standard di PowerPoint</vt:lpstr>
      <vt:lpstr>2. Stato dell’Arte</vt:lpstr>
      <vt:lpstr>Tendenze nei sistemi di raccomandazione in ambito musicale</vt:lpstr>
      <vt:lpstr>Difficoltà legate ai sistemi di raccomandazione</vt:lpstr>
      <vt:lpstr>3. Descrizione dei Modelli Proposti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4. User-Tuning</vt:lpstr>
      <vt:lpstr>Presentazione standard di PowerPoint</vt:lpstr>
      <vt:lpstr>Presentazione standard di PowerPoint</vt:lpstr>
      <vt:lpstr>Presentazione standard di PowerPoint</vt:lpstr>
      <vt:lpstr>5. Generazione di Playlist Personalizzata</vt:lpstr>
      <vt:lpstr>Presentazione standard di PowerPoint</vt:lpstr>
      <vt:lpstr>6. Conclusioni &amp; Sviluppi Futuri</vt:lpstr>
      <vt:lpstr>CONCLUSIONI</vt:lpstr>
      <vt:lpstr> SVILUPPI FUTURI</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mattia marchi</cp:lastModifiedBy>
  <cp:revision>80</cp:revision>
  <dcterms:modified xsi:type="dcterms:W3CDTF">2022-10-25T15:35:01Z</dcterms:modified>
</cp:coreProperties>
</file>